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0" r:id="rId4"/>
    <p:sldId id="263" r:id="rId5"/>
    <p:sldId id="264" r:id="rId6"/>
    <p:sldId id="259" r:id="rId7"/>
    <p:sldId id="265" r:id="rId8"/>
    <p:sldId id="261" r:id="rId9"/>
    <p:sldId id="266" r:id="rId10"/>
    <p:sldId id="268" r:id="rId11"/>
    <p:sldId id="267" r:id="rId12"/>
    <p:sldId id="269" r:id="rId13"/>
    <p:sldId id="270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5D5EB-7998-4C23-8D07-6D9EC80904EE}" type="datetimeFigureOut">
              <a:rPr lang="pt-BR" smtClean="0"/>
              <a:pPr/>
              <a:t>31/10/2014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48B90-1588-40FC-8C9B-3DBE26ED1A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3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Simulações APSIM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err="1" smtClean="0"/>
              <a:t>Mombaça</a:t>
            </a:r>
            <a:endParaRPr lang="pt-BR" dirty="0" smtClean="0"/>
          </a:p>
          <a:p>
            <a:r>
              <a:rPr lang="pt-BR" dirty="0" smtClean="0"/>
              <a:t>Parametrização (Araújo </a:t>
            </a:r>
            <a:r>
              <a:rPr lang="pt-BR" dirty="0" err="1" smtClean="0"/>
              <a:t>et</a:t>
            </a:r>
            <a:r>
              <a:rPr lang="pt-BR" dirty="0" smtClean="0"/>
              <a:t> al. 2012)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857256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Porto dos </a:t>
            </a:r>
            <a:r>
              <a:rPr lang="pt-BR" sz="3200" dirty="0" err="1" smtClean="0">
                <a:latin typeface="Times New Roman" pitchFamily="18" charset="0"/>
                <a:cs typeface="Times New Roman" pitchFamily="18" charset="0"/>
              </a:rPr>
              <a:t>Gaúchos-MT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142976" y="928670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Produção sequeiro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429256" y="928670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Fator térmico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142976" y="395758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Fator hídrico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429256" y="395758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Dados climáticos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57298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2377" y="1357298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430862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4752" y="4429132"/>
            <a:ext cx="3684900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857256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Sobral-CE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142976" y="928670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Produção sequeiro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429256" y="928670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Fator térmico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142976" y="395758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Fator hídrico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429256" y="395758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Dados climáticos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429132"/>
            <a:ext cx="3682975" cy="22128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357298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2377" y="1357298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429132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Comparação de parametrizações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Lara </a:t>
                      </a:r>
                      <a:r>
                        <a:rPr lang="pt-BR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et</a:t>
                      </a:r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al.</a:t>
                      </a:r>
                      <a:r>
                        <a:rPr lang="pt-B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2012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Araújo </a:t>
                      </a:r>
                      <a:r>
                        <a:rPr lang="pt-BR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et</a:t>
                      </a:r>
                      <a:r>
                        <a:rPr lang="pt-B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al. 2012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Tb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12,0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15,6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TO1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35,0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21,0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TO2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38,0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21,9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TM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  <a:endParaRPr lang="pt-B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857256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Produção atual irrigado 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142976" y="928670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Pelotas-RS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429256" y="928670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São Carlos-SP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000100" y="3957584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Porto dos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Gaúchos-MT</a:t>
            </a:r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429256" y="395758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Sobral-CE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253" y="1357298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429132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5253" y="4429132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357298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867" y="54554"/>
            <a:ext cx="3596896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285992"/>
            <a:ext cx="359007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643446"/>
            <a:ext cx="359007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80866" y="2340570"/>
            <a:ext cx="3590069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80866" y="56570"/>
            <a:ext cx="3591662" cy="21579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8834" y="4643446"/>
            <a:ext cx="3632204" cy="218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ristiam\Desktop\apresentacao apsim\ExperimentosPELOT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488221"/>
            <a:ext cx="9001156" cy="6369803"/>
          </a:xfrm>
          <a:prstGeom prst="rect">
            <a:avLst/>
          </a:prstGeom>
          <a:noFill/>
        </p:spPr>
      </p:pic>
      <p:cxnSp>
        <p:nvCxnSpPr>
          <p:cNvPr id="3" name="Conector de seta reta 2"/>
          <p:cNvCxnSpPr/>
          <p:nvPr/>
        </p:nvCxnSpPr>
        <p:spPr>
          <a:xfrm flipV="1">
            <a:off x="6143636" y="2071678"/>
            <a:ext cx="642942" cy="14287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de seta reta 3"/>
          <p:cNvCxnSpPr/>
          <p:nvPr/>
        </p:nvCxnSpPr>
        <p:spPr>
          <a:xfrm rot="16200000" flipH="1">
            <a:off x="5019309" y="4805003"/>
            <a:ext cx="757130" cy="63427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de seta reta 4"/>
          <p:cNvCxnSpPr>
            <a:endCxn id="1029" idx="3"/>
          </p:cNvCxnSpPr>
          <p:nvPr/>
        </p:nvCxnSpPr>
        <p:spPr>
          <a:xfrm rot="10800000">
            <a:off x="3443736" y="5643579"/>
            <a:ext cx="994060" cy="57150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8122" y="4714884"/>
            <a:ext cx="3037585" cy="1827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229862"/>
            <a:ext cx="3060700" cy="184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723228"/>
            <a:ext cx="3071834" cy="184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Conector de seta reta 8"/>
          <p:cNvCxnSpPr/>
          <p:nvPr/>
        </p:nvCxnSpPr>
        <p:spPr>
          <a:xfrm rot="16200000" flipV="1">
            <a:off x="2897544" y="2460250"/>
            <a:ext cx="1357322" cy="29442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2723492"/>
            <a:ext cx="3071834" cy="184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6668" y="2571744"/>
            <a:ext cx="3060174" cy="184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6" name="Conector de seta reta 25"/>
          <p:cNvCxnSpPr/>
          <p:nvPr/>
        </p:nvCxnSpPr>
        <p:spPr>
          <a:xfrm flipV="1">
            <a:off x="4786314" y="4000504"/>
            <a:ext cx="928694" cy="57150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4714884"/>
            <a:ext cx="308657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1" name="Conector de seta reta 30"/>
          <p:cNvCxnSpPr/>
          <p:nvPr/>
        </p:nvCxnSpPr>
        <p:spPr>
          <a:xfrm rot="10800000">
            <a:off x="3428992" y="3643314"/>
            <a:ext cx="1065498" cy="28575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285720" y="0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1. Produção irrigado (</a:t>
            </a:r>
            <a:r>
              <a:rPr lang="pt-BR" sz="3200" dirty="0" err="1" smtClean="0">
                <a:latin typeface="Times New Roman" pitchFamily="18" charset="0"/>
                <a:cs typeface="Times New Roman" pitchFamily="18" charset="0"/>
              </a:rPr>
              <a:t>cen</a:t>
            </a:r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. T)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ristiam\Desktop\apresentacao apsim\ExperimentosPELOT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488221"/>
            <a:ext cx="9001156" cy="6369803"/>
          </a:xfrm>
          <a:prstGeom prst="rect">
            <a:avLst/>
          </a:prstGeom>
          <a:noFill/>
        </p:spPr>
      </p:pic>
      <p:cxnSp>
        <p:nvCxnSpPr>
          <p:cNvPr id="3" name="Conector de seta reta 2"/>
          <p:cNvCxnSpPr/>
          <p:nvPr/>
        </p:nvCxnSpPr>
        <p:spPr>
          <a:xfrm flipV="1">
            <a:off x="6143636" y="2071678"/>
            <a:ext cx="642942" cy="14287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de seta reta 3"/>
          <p:cNvCxnSpPr/>
          <p:nvPr/>
        </p:nvCxnSpPr>
        <p:spPr>
          <a:xfrm rot="16200000" flipH="1">
            <a:off x="5019309" y="4805003"/>
            <a:ext cx="757130" cy="63427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de seta reta 4"/>
          <p:cNvCxnSpPr/>
          <p:nvPr/>
        </p:nvCxnSpPr>
        <p:spPr>
          <a:xfrm rot="10800000">
            <a:off x="3443736" y="5643579"/>
            <a:ext cx="994060" cy="57150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rot="16200000" flipV="1">
            <a:off x="2897544" y="2460250"/>
            <a:ext cx="1357322" cy="29442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flipV="1">
            <a:off x="4786314" y="4000504"/>
            <a:ext cx="928694" cy="57150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 rot="10800000">
            <a:off x="3428992" y="3643314"/>
            <a:ext cx="1065498" cy="28575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285720" y="0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2. Produção sequeiro (</a:t>
            </a:r>
            <a:r>
              <a:rPr lang="pt-BR" sz="3200" dirty="0" err="1" smtClean="0">
                <a:latin typeface="Times New Roman" pitchFamily="18" charset="0"/>
                <a:cs typeface="Times New Roman" pitchFamily="18" charset="0"/>
              </a:rPr>
              <a:t>cen</a:t>
            </a:r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. T)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7381" y="4725184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7381" y="2643182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7381" y="214290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785794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2714620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4653746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ristiam\Desktop\apresentacao apsim\ExperimentosPELOT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488221"/>
            <a:ext cx="9001156" cy="6369803"/>
          </a:xfrm>
          <a:prstGeom prst="rect">
            <a:avLst/>
          </a:prstGeom>
          <a:noFill/>
        </p:spPr>
      </p:pic>
      <p:cxnSp>
        <p:nvCxnSpPr>
          <p:cNvPr id="3" name="Conector de seta reta 2"/>
          <p:cNvCxnSpPr/>
          <p:nvPr/>
        </p:nvCxnSpPr>
        <p:spPr>
          <a:xfrm flipV="1">
            <a:off x="6143636" y="2071678"/>
            <a:ext cx="642942" cy="14287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de seta reta 3"/>
          <p:cNvCxnSpPr/>
          <p:nvPr/>
        </p:nvCxnSpPr>
        <p:spPr>
          <a:xfrm rot="16200000" flipH="1">
            <a:off x="5019309" y="4805003"/>
            <a:ext cx="757130" cy="63427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de seta reta 4"/>
          <p:cNvCxnSpPr/>
          <p:nvPr/>
        </p:nvCxnSpPr>
        <p:spPr>
          <a:xfrm rot="10800000">
            <a:off x="3428992" y="5715016"/>
            <a:ext cx="1008804" cy="42862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rot="16200000" flipV="1">
            <a:off x="2897544" y="2460250"/>
            <a:ext cx="1357322" cy="29442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flipV="1">
            <a:off x="4786314" y="4000504"/>
            <a:ext cx="928694" cy="57150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 rot="10800000">
            <a:off x="3428992" y="3643314"/>
            <a:ext cx="1065498" cy="28575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285720" y="0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3. Produção sequeiro (Chuva)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643446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724920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785794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224590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7381" y="2500306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4653746"/>
            <a:ext cx="3069461" cy="184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71406" y="3753508"/>
          <a:ext cx="8964487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8435"/>
                <a:gridCol w="1216200"/>
                <a:gridCol w="1216200"/>
                <a:gridCol w="1216200"/>
                <a:gridCol w="1216200"/>
                <a:gridCol w="17912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Local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T.Minima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T.Maxima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T.Média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Chuva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Radiação</a:t>
                      </a:r>
                      <a:endParaRPr lang="pt-BR" sz="1800" dirty="0"/>
                    </a:p>
                  </a:txBody>
                  <a:tcPr anchor="ctr"/>
                </a:tc>
              </a:tr>
              <a:tr h="349240"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ºC</a:t>
                      </a:r>
                      <a:endParaRPr lang="pt-BR" sz="1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pt-BR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mm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MJ.m</a:t>
                      </a:r>
                      <a:r>
                        <a:rPr lang="pt-BR" sz="1800" baseline="30000" dirty="0" smtClean="0"/>
                        <a:t>-2</a:t>
                      </a:r>
                      <a:r>
                        <a:rPr lang="pt-BR" sz="1800" dirty="0" smtClean="0"/>
                        <a:t>.dia</a:t>
                      </a:r>
                      <a:r>
                        <a:rPr lang="pt-BR" sz="1800" baseline="30000" dirty="0" smtClean="0"/>
                        <a:t>-1</a:t>
                      </a:r>
                      <a:endParaRPr lang="pt-BR" sz="1800" baseline="30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Porto dos </a:t>
                      </a:r>
                      <a:r>
                        <a:rPr lang="pt-BR" sz="1800" dirty="0" err="1" smtClean="0"/>
                        <a:t>Gauchos-MT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18,9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30,7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24,8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1678,8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err="1" smtClean="0"/>
                        <a:t>Aragarças-GO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25,1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1504,5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São Carlos-SP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16,1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26,8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21,5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1484,2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16,3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Votuporanga-SP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19,1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30,3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24,7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1418,6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17,7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Sobral - CE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22,4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958,7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Pelotas-RS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23,8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18,5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1429,0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863722"/>
            <a:ext cx="4929222" cy="2779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714348" y="142852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4. Produção Anual sequeiro (</a:t>
            </a:r>
            <a:r>
              <a:rPr lang="pt-BR" sz="3200" dirty="0" err="1" smtClean="0">
                <a:latin typeface="Times New Roman" pitchFamily="18" charset="0"/>
                <a:cs typeface="Times New Roman" pitchFamily="18" charset="0"/>
              </a:rPr>
              <a:t>cen</a:t>
            </a:r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. T)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71406" y="3753508"/>
          <a:ext cx="8964487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8435"/>
                <a:gridCol w="1216200"/>
                <a:gridCol w="1216200"/>
                <a:gridCol w="1216200"/>
                <a:gridCol w="1216200"/>
                <a:gridCol w="17912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Local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T.Minima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T.Maxima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T.Média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Chuva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Radiação</a:t>
                      </a:r>
                      <a:endParaRPr lang="pt-BR" sz="1800" dirty="0"/>
                    </a:p>
                  </a:txBody>
                  <a:tcPr anchor="ctr"/>
                </a:tc>
              </a:tr>
              <a:tr h="349240"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ºC</a:t>
                      </a:r>
                      <a:endParaRPr lang="pt-BR" sz="1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pt-BR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mm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MJ.m</a:t>
                      </a:r>
                      <a:r>
                        <a:rPr lang="pt-BR" sz="1800" baseline="30000" dirty="0" smtClean="0"/>
                        <a:t>-2</a:t>
                      </a:r>
                      <a:r>
                        <a:rPr lang="pt-BR" sz="1800" dirty="0" smtClean="0"/>
                        <a:t>.dia</a:t>
                      </a:r>
                      <a:r>
                        <a:rPr lang="pt-BR" sz="1800" baseline="30000" dirty="0" smtClean="0"/>
                        <a:t>-1</a:t>
                      </a:r>
                      <a:endParaRPr lang="pt-BR" sz="1800" baseline="30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Porto dos </a:t>
                      </a:r>
                      <a:r>
                        <a:rPr lang="pt-BR" sz="1800" dirty="0" err="1" smtClean="0"/>
                        <a:t>Gauchos-MT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18,9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30,7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24,8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1678,8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err="1" smtClean="0"/>
                        <a:t>Aragarças-GO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25,1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1504,5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São Carlos-SP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16,1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26,8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21,5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1484,2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16,3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Votuporanga-SP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19,1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30,3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24,7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1418,6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17,7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Sobral - CE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22,4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958,7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Pelotas-RS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23,8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18,5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1429,0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18,2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714348" y="142852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5. Produção Anual sequeiro (</a:t>
            </a:r>
            <a:r>
              <a:rPr lang="pt-BR" sz="3200" dirty="0" err="1" smtClean="0">
                <a:latin typeface="Times New Roman" pitchFamily="18" charset="0"/>
                <a:cs typeface="Times New Roman" pitchFamily="18" charset="0"/>
              </a:rPr>
              <a:t>cen</a:t>
            </a:r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. chuva)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863538"/>
            <a:ext cx="4929549" cy="277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857256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Pelotas-RS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222" y="1357298"/>
            <a:ext cx="36801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3815" y="1357298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097" y="4359424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24636" y="4359424"/>
            <a:ext cx="3676454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1142976" y="928670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Produção sequeiro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429256" y="928670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Fator térmico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142976" y="395758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Fator hídrico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429256" y="395758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Dados climáticos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857256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São Carlos-SP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142976" y="928670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Produção sequeiro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429256" y="928670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Fator térmico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142976" y="395758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Fator hídrico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429256" y="395758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Dados climáticos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9770" y="4357694"/>
            <a:ext cx="3669882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097" y="1357298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2377" y="1357298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097" y="4357694"/>
            <a:ext cx="3677275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230</Words>
  <Application>Microsoft Office PowerPoint</Application>
  <PresentationFormat>Apresentação na tela (4:3)</PresentationFormat>
  <Paragraphs>138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Simulações APSIM</vt:lpstr>
      <vt:lpstr>Slide 2</vt:lpstr>
      <vt:lpstr>Slide 3</vt:lpstr>
      <vt:lpstr>Slide 4</vt:lpstr>
      <vt:lpstr>Slide 5</vt:lpstr>
      <vt:lpstr>Slide 6</vt:lpstr>
      <vt:lpstr>Slide 7</vt:lpstr>
      <vt:lpstr>Pelotas-RS</vt:lpstr>
      <vt:lpstr>São Carlos-SP</vt:lpstr>
      <vt:lpstr>Porto dos Gaúchos-MT</vt:lpstr>
      <vt:lpstr>Sobral-CE</vt:lpstr>
      <vt:lpstr>Comparação de parametrizações</vt:lpstr>
      <vt:lpstr>Produção atual irrigado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</dc:creator>
  <cp:lastModifiedBy>Cristiam Bosi</cp:lastModifiedBy>
  <cp:revision>50</cp:revision>
  <dcterms:created xsi:type="dcterms:W3CDTF">2014-10-13T19:43:32Z</dcterms:created>
  <dcterms:modified xsi:type="dcterms:W3CDTF">2014-10-31T11:36:46Z</dcterms:modified>
</cp:coreProperties>
</file>