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rts/colors1.xml" ContentType="application/vnd.ms-office.chartcolorstyle+xml"/>
  <Override PartName="/ppt/charts/style1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7"/>
  </p:notesMasterIdLst>
  <p:sldIdLst>
    <p:sldId id="257" r:id="rId2"/>
    <p:sldId id="258" r:id="rId3"/>
    <p:sldId id="458" r:id="rId4"/>
    <p:sldId id="459" r:id="rId5"/>
    <p:sldId id="460" r:id="rId6"/>
    <p:sldId id="461" r:id="rId7"/>
    <p:sldId id="462" r:id="rId8"/>
    <p:sldId id="463" r:id="rId9"/>
    <p:sldId id="464" r:id="rId10"/>
    <p:sldId id="465" r:id="rId11"/>
    <p:sldId id="466" r:id="rId12"/>
    <p:sldId id="467" r:id="rId13"/>
    <p:sldId id="468" r:id="rId14"/>
    <p:sldId id="261" r:id="rId15"/>
    <p:sldId id="264" r:id="rId16"/>
    <p:sldId id="263" r:id="rId17"/>
    <p:sldId id="265" r:id="rId18"/>
    <p:sldId id="314" r:id="rId19"/>
    <p:sldId id="278" r:id="rId20"/>
    <p:sldId id="279" r:id="rId21"/>
    <p:sldId id="281" r:id="rId22"/>
    <p:sldId id="317" r:id="rId23"/>
    <p:sldId id="316" r:id="rId24"/>
    <p:sldId id="318" r:id="rId25"/>
    <p:sldId id="319" r:id="rId26"/>
    <p:sldId id="377" r:id="rId27"/>
    <p:sldId id="320" r:id="rId28"/>
    <p:sldId id="330" r:id="rId29"/>
    <p:sldId id="341" r:id="rId30"/>
    <p:sldId id="346" r:id="rId31"/>
    <p:sldId id="333" r:id="rId32"/>
    <p:sldId id="336" r:id="rId33"/>
    <p:sldId id="340" r:id="rId34"/>
    <p:sldId id="329" r:id="rId35"/>
    <p:sldId id="331" r:id="rId36"/>
    <p:sldId id="327" r:id="rId37"/>
    <p:sldId id="337" r:id="rId38"/>
    <p:sldId id="338" r:id="rId39"/>
    <p:sldId id="345" r:id="rId40"/>
    <p:sldId id="339" r:id="rId41"/>
    <p:sldId id="342" r:id="rId42"/>
    <p:sldId id="347" r:id="rId43"/>
    <p:sldId id="348" r:id="rId44"/>
    <p:sldId id="343" r:id="rId45"/>
    <p:sldId id="352" r:id="rId46"/>
    <p:sldId id="277" r:id="rId47"/>
    <p:sldId id="280" r:id="rId48"/>
    <p:sldId id="353" r:id="rId49"/>
    <p:sldId id="324" r:id="rId50"/>
    <p:sldId id="355" r:id="rId51"/>
    <p:sldId id="368" r:id="rId52"/>
    <p:sldId id="369" r:id="rId53"/>
    <p:sldId id="370" r:id="rId54"/>
    <p:sldId id="371" r:id="rId55"/>
    <p:sldId id="344" r:id="rId56"/>
    <p:sldId id="350" r:id="rId57"/>
    <p:sldId id="312" r:id="rId58"/>
    <p:sldId id="313" r:id="rId59"/>
    <p:sldId id="315" r:id="rId60"/>
    <p:sldId id="283" r:id="rId61"/>
    <p:sldId id="282" r:id="rId62"/>
    <p:sldId id="286" r:id="rId63"/>
    <p:sldId id="266" r:id="rId64"/>
    <p:sldId id="284" r:id="rId65"/>
    <p:sldId id="287" r:id="rId66"/>
    <p:sldId id="349" r:id="rId67"/>
    <p:sldId id="293" r:id="rId68"/>
    <p:sldId id="288" r:id="rId69"/>
    <p:sldId id="290" r:id="rId70"/>
    <p:sldId id="384" r:id="rId71"/>
    <p:sldId id="289" r:id="rId72"/>
    <p:sldId id="291" r:id="rId73"/>
    <p:sldId id="385" r:id="rId74"/>
    <p:sldId id="294" r:id="rId75"/>
    <p:sldId id="302" r:id="rId76"/>
    <p:sldId id="386" r:id="rId77"/>
    <p:sldId id="387" r:id="rId78"/>
    <p:sldId id="292" r:id="rId79"/>
    <p:sldId id="285" r:id="rId80"/>
    <p:sldId id="295" r:id="rId81"/>
    <p:sldId id="296" r:id="rId82"/>
    <p:sldId id="297" r:id="rId83"/>
    <p:sldId id="299" r:id="rId84"/>
    <p:sldId id="268" r:id="rId85"/>
    <p:sldId id="269" r:id="rId86"/>
    <p:sldId id="270" r:id="rId87"/>
    <p:sldId id="271" r:id="rId88"/>
    <p:sldId id="272" r:id="rId89"/>
    <p:sldId id="273" r:id="rId90"/>
    <p:sldId id="274" r:id="rId91"/>
    <p:sldId id="275" r:id="rId92"/>
    <p:sldId id="276" r:id="rId93"/>
    <p:sldId id="328" r:id="rId94"/>
    <p:sldId id="259" r:id="rId95"/>
    <p:sldId id="372" r:id="rId96"/>
    <p:sldId id="373" r:id="rId97"/>
    <p:sldId id="374" r:id="rId98"/>
    <p:sldId id="375" r:id="rId99"/>
    <p:sldId id="376" r:id="rId100"/>
    <p:sldId id="298" r:id="rId101"/>
    <p:sldId id="378" r:id="rId102"/>
    <p:sldId id="379" r:id="rId103"/>
    <p:sldId id="380" r:id="rId104"/>
    <p:sldId id="381" r:id="rId105"/>
    <p:sldId id="382" r:id="rId106"/>
    <p:sldId id="388" r:id="rId107"/>
    <p:sldId id="300" r:id="rId108"/>
    <p:sldId id="325" r:id="rId109"/>
    <p:sldId id="351" r:id="rId110"/>
    <p:sldId id="311" r:id="rId111"/>
    <p:sldId id="323" r:id="rId112"/>
    <p:sldId id="260" r:id="rId113"/>
    <p:sldId id="367" r:id="rId114"/>
    <p:sldId id="389" r:id="rId115"/>
    <p:sldId id="390" r:id="rId116"/>
    <p:sldId id="391" r:id="rId117"/>
    <p:sldId id="392" r:id="rId118"/>
    <p:sldId id="393" r:id="rId119"/>
    <p:sldId id="394" r:id="rId120"/>
    <p:sldId id="395" r:id="rId121"/>
    <p:sldId id="301" r:id="rId122"/>
    <p:sldId id="497" r:id="rId123"/>
    <p:sldId id="498" r:id="rId124"/>
    <p:sldId id="499" r:id="rId125"/>
    <p:sldId id="500" r:id="rId126"/>
    <p:sldId id="501" r:id="rId127"/>
    <p:sldId id="502" r:id="rId128"/>
    <p:sldId id="503" r:id="rId129"/>
    <p:sldId id="504" r:id="rId130"/>
    <p:sldId id="505" r:id="rId131"/>
    <p:sldId id="506" r:id="rId132"/>
    <p:sldId id="507" r:id="rId133"/>
    <p:sldId id="508" r:id="rId134"/>
    <p:sldId id="509" r:id="rId135"/>
    <p:sldId id="510" r:id="rId136"/>
    <p:sldId id="511" r:id="rId137"/>
    <p:sldId id="512" r:id="rId138"/>
    <p:sldId id="513" r:id="rId139"/>
    <p:sldId id="514" r:id="rId140"/>
    <p:sldId id="515" r:id="rId141"/>
    <p:sldId id="516" r:id="rId142"/>
    <p:sldId id="517" r:id="rId143"/>
    <p:sldId id="518" r:id="rId144"/>
    <p:sldId id="424" r:id="rId145"/>
    <p:sldId id="267" r:id="rId146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8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theme" Target="theme/theme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presProps" Target="presProps.xml"/><Relationship Id="rId15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cap="all" spc="15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pt-BR" dirty="0"/>
              <a:t>Produção</a:t>
            </a:r>
            <a:r>
              <a:rPr lang="pt-BR" baseline="0" dirty="0"/>
              <a:t> agropecuária INTENSIFICAÇÃO SUSTENTÁVEL</a:t>
            </a:r>
            <a:endParaRPr lang="pt-BR" dirty="0"/>
          </a:p>
        </c:rich>
      </c:tx>
      <c:layout/>
      <c:overlay val="0"/>
      <c:spPr>
        <a:noFill/>
        <a:ln>
          <a:noFill/>
        </a:ln>
        <a:effectLst/>
      </c:spPr>
    </c:title>
    <c:autoTitleDeleted val="0"/>
    <c:view3D>
      <c:rotX val="10"/>
      <c:rotY val="0"/>
      <c:depthPercent val="100"/>
      <c:rAngAx val="0"/>
      <c:perspective val="30"/>
    </c:view3D>
    <c:floor>
      <c:thickness val="0"/>
      <c:spPr>
        <a:solidFill>
          <a:schemeClr val="lt1"/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Planilha1!$B$1</c:f>
              <c:strCache>
                <c:ptCount val="1"/>
                <c:pt idx="0">
                  <c:v>Ano 1</c:v>
                </c:pt>
              </c:strCache>
            </c:strRef>
          </c:tx>
          <c:spPr>
            <a:pattFill prst="ltDnDiag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solidFill>
                <a:schemeClr val="accent1"/>
              </a:solidFill>
            </a:ln>
            <a:effectLst/>
            <a:sp3d>
              <a:contourClr>
                <a:schemeClr val="accent1"/>
              </a:contourClr>
            </a:sp3d>
          </c:spPr>
          <c:invertIfNegative val="0"/>
          <c:cat>
            <c:strRef>
              <c:f>Planilha1!$A$2</c:f>
              <c:strCache>
                <c:ptCount val="1"/>
                <c:pt idx="0">
                  <c:v>Categoria 1</c:v>
                </c:pt>
              </c:strCache>
            </c:strRef>
          </c:cat>
          <c:val>
            <c:numRef>
              <c:f>Planilha1!$B$2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6BC9-4C56-A61B-D310877B4C02}"/>
            </c:ext>
          </c:extLst>
        </c:ser>
        <c:ser>
          <c:idx val="1"/>
          <c:order val="1"/>
          <c:tx>
            <c:strRef>
              <c:f>Planilha1!$C$1</c:f>
              <c:strCache>
                <c:ptCount val="1"/>
                <c:pt idx="0">
                  <c:v>Ano 2</c:v>
                </c:pt>
              </c:strCache>
            </c:strRef>
          </c:tx>
          <c:spPr>
            <a:pattFill prst="ltDnDiag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solidFill>
                <a:schemeClr val="accent2"/>
              </a:solidFill>
            </a:ln>
            <a:effectLst/>
            <a:sp3d>
              <a:contourClr>
                <a:schemeClr val="accent2"/>
              </a:contourClr>
            </a:sp3d>
          </c:spPr>
          <c:invertIfNegative val="0"/>
          <c:cat>
            <c:strRef>
              <c:f>Planilha1!$A$2</c:f>
              <c:strCache>
                <c:ptCount val="1"/>
                <c:pt idx="0">
                  <c:v>Categoria 1</c:v>
                </c:pt>
              </c:strCache>
            </c:strRef>
          </c:cat>
          <c:val>
            <c:numRef>
              <c:f>Planilha1!$C$2</c:f>
              <c:numCache>
                <c:formatCode>General</c:formatCode>
                <c:ptCount val="1"/>
                <c:pt idx="0">
                  <c:v>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6BC9-4C56-A61B-D310877B4C02}"/>
            </c:ext>
          </c:extLst>
        </c:ser>
        <c:ser>
          <c:idx val="2"/>
          <c:order val="2"/>
          <c:tx>
            <c:strRef>
              <c:f>Planilha1!$D$1</c:f>
              <c:strCache>
                <c:ptCount val="1"/>
                <c:pt idx="0">
                  <c:v>Ano 3</c:v>
                </c:pt>
              </c:strCache>
            </c:strRef>
          </c:tx>
          <c:spPr>
            <a:pattFill prst="ltDnDiag">
              <a:fgClr>
                <a:schemeClr val="accent3"/>
              </a:fgClr>
              <a:bgClr>
                <a:schemeClr val="accent3">
                  <a:lumMod val="20000"/>
                  <a:lumOff val="80000"/>
                </a:schemeClr>
              </a:bgClr>
            </a:pattFill>
            <a:ln>
              <a:solidFill>
                <a:schemeClr val="accent3"/>
              </a:solidFill>
            </a:ln>
            <a:effectLst/>
            <a:sp3d>
              <a:contourClr>
                <a:schemeClr val="accent3"/>
              </a:contourClr>
            </a:sp3d>
          </c:spPr>
          <c:invertIfNegative val="0"/>
          <c:cat>
            <c:strRef>
              <c:f>Planilha1!$A$2</c:f>
              <c:strCache>
                <c:ptCount val="1"/>
                <c:pt idx="0">
                  <c:v>Categoria 1</c:v>
                </c:pt>
              </c:strCache>
            </c:strRef>
          </c:cat>
          <c:val>
            <c:numRef>
              <c:f>Planilha1!$D$2</c:f>
              <c:numCache>
                <c:formatCode>General</c:formatCode>
                <c:ptCount val="1"/>
                <c:pt idx="0">
                  <c:v>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6BC9-4C56-A61B-D310877B4C02}"/>
            </c:ext>
          </c:extLst>
        </c:ser>
        <c:ser>
          <c:idx val="3"/>
          <c:order val="3"/>
          <c:tx>
            <c:strRef>
              <c:f>Planilha1!$E$1</c:f>
              <c:strCache>
                <c:ptCount val="1"/>
                <c:pt idx="0">
                  <c:v>Ano 4</c:v>
                </c:pt>
              </c:strCache>
            </c:strRef>
          </c:tx>
          <c:spPr>
            <a:pattFill prst="ltDnDiag">
              <a:fgClr>
                <a:schemeClr val="accent4"/>
              </a:fgClr>
              <a:bgClr>
                <a:schemeClr val="accent4">
                  <a:lumMod val="20000"/>
                  <a:lumOff val="80000"/>
                </a:schemeClr>
              </a:bgClr>
            </a:pattFill>
            <a:ln>
              <a:solidFill>
                <a:schemeClr val="accent4"/>
              </a:solidFill>
            </a:ln>
            <a:effectLst/>
            <a:sp3d>
              <a:contourClr>
                <a:schemeClr val="accent4"/>
              </a:contourClr>
            </a:sp3d>
          </c:spPr>
          <c:invertIfNegative val="0"/>
          <c:cat>
            <c:strRef>
              <c:f>Planilha1!$A$2</c:f>
              <c:strCache>
                <c:ptCount val="1"/>
                <c:pt idx="0">
                  <c:v>Categoria 1</c:v>
                </c:pt>
              </c:strCache>
            </c:strRef>
          </c:cat>
          <c:val>
            <c:numRef>
              <c:f>Planilha1!$E$2</c:f>
              <c:numCache>
                <c:formatCode>General</c:formatCode>
                <c:ptCount val="1"/>
                <c:pt idx="0">
                  <c:v>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6BC9-4C56-A61B-D310877B4C02}"/>
            </c:ext>
          </c:extLst>
        </c:ser>
        <c:ser>
          <c:idx val="4"/>
          <c:order val="4"/>
          <c:tx>
            <c:strRef>
              <c:f>Planilha1!$F$1</c:f>
              <c:strCache>
                <c:ptCount val="1"/>
                <c:pt idx="0">
                  <c:v>Ano 5</c:v>
                </c:pt>
              </c:strCache>
            </c:strRef>
          </c:tx>
          <c:spPr>
            <a:pattFill prst="ltDnDiag">
              <a:fgClr>
                <a:schemeClr val="accent5"/>
              </a:fgClr>
              <a:bgClr>
                <a:schemeClr val="accent5">
                  <a:lumMod val="20000"/>
                  <a:lumOff val="80000"/>
                </a:schemeClr>
              </a:bgClr>
            </a:pattFill>
            <a:ln>
              <a:solidFill>
                <a:schemeClr val="accent5"/>
              </a:solidFill>
            </a:ln>
            <a:effectLst/>
            <a:sp3d>
              <a:contourClr>
                <a:schemeClr val="accent5"/>
              </a:contourClr>
            </a:sp3d>
          </c:spPr>
          <c:invertIfNegative val="0"/>
          <c:cat>
            <c:strRef>
              <c:f>Planilha1!$A$2</c:f>
              <c:strCache>
                <c:ptCount val="1"/>
                <c:pt idx="0">
                  <c:v>Categoria 1</c:v>
                </c:pt>
              </c:strCache>
            </c:strRef>
          </c:cat>
          <c:val>
            <c:numRef>
              <c:f>Planilha1!$F$2</c:f>
              <c:numCache>
                <c:formatCode>General</c:formatCode>
                <c:ptCount val="1"/>
                <c:pt idx="0">
                  <c:v>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6BC9-4C56-A61B-D310877B4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0"/>
        <c:gapDepth val="0"/>
        <c:shape val="box"/>
        <c:axId val="312298112"/>
        <c:axId val="312304000"/>
        <c:axId val="0"/>
      </c:bar3DChart>
      <c:catAx>
        <c:axId val="312298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312304000"/>
        <c:crosses val="autoZero"/>
        <c:auto val="1"/>
        <c:lblAlgn val="ctr"/>
        <c:lblOffset val="100"/>
        <c:noMultiLvlLbl val="0"/>
      </c:catAx>
      <c:valAx>
        <c:axId val="31230400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3122981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pattFill prst="ltDn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>
        <a:solidFill>
          <a:schemeClr val="phClr"/>
        </a:solidFill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solidFill>
        <a:schemeClr val="lt1"/>
      </a:solidFill>
      <a:sp3d/>
    </cs:spPr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A58845-D136-4909-A9C2-9E34BB8F175E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86D59-5228-4762-835C-454C663C77A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93975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Introdução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Objetivo</a:t>
            </a:r>
            <a:r>
              <a:rPr lang="en-US" baseline="0" dirty="0"/>
              <a:t> de </a:t>
            </a:r>
            <a:r>
              <a:rPr lang="en-US" baseline="0" dirty="0" err="1"/>
              <a:t>mostrar</a:t>
            </a:r>
            <a:r>
              <a:rPr lang="en-US" baseline="0" dirty="0"/>
              <a:t> um </a:t>
            </a:r>
            <a:r>
              <a:rPr lang="en-US" baseline="0" dirty="0" err="1"/>
              <a:t>pouco</a:t>
            </a:r>
            <a:r>
              <a:rPr lang="en-US" baseline="0" dirty="0"/>
              <a:t> de </a:t>
            </a:r>
            <a:r>
              <a:rPr lang="en-US" baseline="0" dirty="0" err="1"/>
              <a:t>como</a:t>
            </a:r>
            <a:r>
              <a:rPr lang="en-US" baseline="0" dirty="0"/>
              <a:t> a </a:t>
            </a:r>
            <a:r>
              <a:rPr lang="en-US" baseline="0" dirty="0" err="1"/>
              <a:t>gente</a:t>
            </a:r>
            <a:r>
              <a:rPr lang="en-US" baseline="0" dirty="0"/>
              <a:t> </a:t>
            </a:r>
            <a:r>
              <a:rPr lang="en-US" baseline="0" dirty="0" err="1"/>
              <a:t>vem</a:t>
            </a:r>
            <a:r>
              <a:rPr lang="en-US" baseline="0" dirty="0"/>
              <a:t> </a:t>
            </a:r>
            <a:r>
              <a:rPr lang="en-US" baseline="0" dirty="0" err="1"/>
              <a:t>trabalhando</a:t>
            </a:r>
            <a:r>
              <a:rPr lang="en-US" baseline="0" dirty="0"/>
              <a:t> </a:t>
            </a:r>
            <a:r>
              <a:rPr lang="en-US" baseline="0" dirty="0" err="1"/>
              <a:t>dentro</a:t>
            </a:r>
            <a:r>
              <a:rPr lang="en-US" baseline="0" dirty="0"/>
              <a:t> </a:t>
            </a:r>
            <a:r>
              <a:rPr lang="en-US" baseline="0" dirty="0" err="1"/>
              <a:t>deste</a:t>
            </a:r>
            <a:r>
              <a:rPr lang="en-US" baseline="0" dirty="0"/>
              <a:t> </a:t>
            </a:r>
            <a:r>
              <a:rPr lang="en-US" baseline="0" dirty="0" err="1"/>
              <a:t>sistema</a:t>
            </a:r>
            <a:r>
              <a:rPr lang="en-US" baseline="0" dirty="0"/>
              <a:t> de </a:t>
            </a:r>
            <a:r>
              <a:rPr lang="en-US" baseline="0" dirty="0" err="1"/>
              <a:t>integração</a:t>
            </a:r>
            <a:r>
              <a:rPr lang="en-US" baseline="0" dirty="0"/>
              <a:t> </a:t>
            </a:r>
            <a:r>
              <a:rPr lang="en-US" baseline="0" dirty="0" err="1"/>
              <a:t>Pecuária</a:t>
            </a:r>
            <a:r>
              <a:rPr lang="en-US" baseline="0" dirty="0"/>
              <a:t> + </a:t>
            </a:r>
            <a:r>
              <a:rPr lang="en-US" baseline="0" dirty="0" err="1"/>
              <a:t>Floresta</a:t>
            </a:r>
            <a:r>
              <a:rPr lang="en-US" baseline="0" dirty="0"/>
              <a:t> e de </a:t>
            </a:r>
            <a:r>
              <a:rPr lang="en-US" baseline="0" dirty="0" err="1"/>
              <a:t>como</a:t>
            </a:r>
            <a:r>
              <a:rPr lang="en-US" baseline="0" dirty="0"/>
              <a:t> a </a:t>
            </a:r>
            <a:r>
              <a:rPr lang="en-US" baseline="0" dirty="0" err="1"/>
              <a:t>gente</a:t>
            </a:r>
            <a:r>
              <a:rPr lang="en-US" baseline="0" dirty="0"/>
              <a:t> </a:t>
            </a:r>
            <a:r>
              <a:rPr lang="en-US" baseline="0" dirty="0" err="1"/>
              <a:t>comercializa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produtos</a:t>
            </a:r>
            <a:r>
              <a:rPr lang="en-US" baseline="0" dirty="0"/>
              <a:t> </a:t>
            </a:r>
            <a:r>
              <a:rPr lang="en-US" baseline="0" dirty="0" err="1"/>
              <a:t>deste</a:t>
            </a:r>
            <a:r>
              <a:rPr lang="en-US" baseline="0" dirty="0"/>
              <a:t> </a:t>
            </a:r>
            <a:r>
              <a:rPr lang="en-US" baseline="0" dirty="0" err="1"/>
              <a:t>sistema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276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Contar</a:t>
            </a:r>
            <a:r>
              <a:rPr lang="en-US" baseline="0" dirty="0"/>
              <a:t> </a:t>
            </a:r>
            <a:r>
              <a:rPr lang="en-US" baseline="0" dirty="0" err="1"/>
              <a:t>como</a:t>
            </a:r>
            <a:r>
              <a:rPr lang="en-US" baseline="0" dirty="0"/>
              <a:t> </a:t>
            </a:r>
            <a:r>
              <a:rPr lang="en-US" baseline="0" dirty="0" err="1"/>
              <a:t>tudo</a:t>
            </a:r>
            <a:r>
              <a:rPr lang="en-US" baseline="0" dirty="0"/>
              <a:t> </a:t>
            </a:r>
            <a:r>
              <a:rPr lang="en-US" baseline="0" dirty="0" err="1"/>
              <a:t>começou</a:t>
            </a:r>
            <a:r>
              <a:rPr lang="en-US" baseline="0" dirty="0"/>
              <a:t>, </a:t>
            </a:r>
            <a:r>
              <a:rPr lang="en-US" baseline="0" dirty="0" err="1"/>
              <a:t>Temos</a:t>
            </a:r>
            <a:r>
              <a:rPr lang="en-US" baseline="0" dirty="0"/>
              <a:t> </a:t>
            </a:r>
            <a:r>
              <a:rPr lang="en-US" baseline="0" dirty="0" err="1"/>
              <a:t>duas</a:t>
            </a:r>
            <a:r>
              <a:rPr lang="en-US" baseline="0" dirty="0"/>
              <a:t> </a:t>
            </a:r>
            <a:r>
              <a:rPr lang="en-US" baseline="0" dirty="0" err="1"/>
              <a:t>propriedades</a:t>
            </a:r>
            <a:r>
              <a:rPr lang="en-US" baseline="0" dirty="0"/>
              <a:t> sob o </a:t>
            </a:r>
            <a:r>
              <a:rPr lang="en-US" baseline="0" dirty="0" err="1"/>
              <a:t>nosso</a:t>
            </a:r>
            <a:r>
              <a:rPr lang="en-US" baseline="0" dirty="0"/>
              <a:t> </a:t>
            </a:r>
            <a:r>
              <a:rPr lang="en-US" baseline="0" dirty="0" err="1"/>
              <a:t>manejo</a:t>
            </a:r>
            <a:r>
              <a:rPr lang="en-US" baseline="0" dirty="0"/>
              <a:t>. </a:t>
            </a:r>
            <a:r>
              <a:rPr lang="en-US" baseline="0" dirty="0" err="1"/>
              <a:t>Eram</a:t>
            </a:r>
            <a:r>
              <a:rPr lang="en-US" baseline="0" dirty="0"/>
              <a:t> </a:t>
            </a:r>
            <a:r>
              <a:rPr lang="en-US" baseline="0" dirty="0" err="1"/>
              <a:t>todas</a:t>
            </a:r>
            <a:r>
              <a:rPr lang="en-US" baseline="0" dirty="0"/>
              <a:t> </a:t>
            </a:r>
            <a:r>
              <a:rPr lang="en-US" baseline="0" dirty="0" err="1"/>
              <a:t>tocadas</a:t>
            </a:r>
            <a:r>
              <a:rPr lang="en-US" baseline="0" dirty="0"/>
              <a:t> </a:t>
            </a:r>
            <a:r>
              <a:rPr lang="en-US" baseline="0" dirty="0" err="1"/>
              <a:t>pelo</a:t>
            </a:r>
            <a:r>
              <a:rPr lang="en-US" baseline="0" dirty="0"/>
              <a:t> </a:t>
            </a:r>
            <a:r>
              <a:rPr lang="en-US" baseline="0" dirty="0" err="1"/>
              <a:t>meu</a:t>
            </a:r>
            <a:r>
              <a:rPr lang="en-US" baseline="0" dirty="0"/>
              <a:t> </a:t>
            </a:r>
            <a:r>
              <a:rPr lang="en-US" baseline="0" dirty="0" err="1"/>
              <a:t>avô</a:t>
            </a:r>
            <a:r>
              <a:rPr lang="en-US" baseline="0" dirty="0"/>
              <a:t> e </a:t>
            </a:r>
            <a:r>
              <a:rPr lang="en-US" baseline="0" dirty="0" err="1"/>
              <a:t>depois</a:t>
            </a:r>
            <a:r>
              <a:rPr lang="en-US" baseline="0" dirty="0"/>
              <a:t> do seu </a:t>
            </a:r>
            <a:r>
              <a:rPr lang="en-US" baseline="0" dirty="0" err="1"/>
              <a:t>falecimento</a:t>
            </a:r>
            <a:r>
              <a:rPr lang="en-US" baseline="0" dirty="0"/>
              <a:t>, eu e </a:t>
            </a:r>
            <a:r>
              <a:rPr lang="en-US" baseline="0" dirty="0" err="1"/>
              <a:t>meu</a:t>
            </a:r>
            <a:r>
              <a:rPr lang="en-US" baseline="0" dirty="0"/>
              <a:t> </a:t>
            </a:r>
            <a:r>
              <a:rPr lang="en-US" baseline="0" dirty="0" err="1"/>
              <a:t>pai</a:t>
            </a:r>
            <a:r>
              <a:rPr lang="en-US" baseline="0" dirty="0"/>
              <a:t> </a:t>
            </a:r>
            <a:r>
              <a:rPr lang="en-US" baseline="0" dirty="0" err="1"/>
              <a:t>assumimos</a:t>
            </a:r>
            <a:r>
              <a:rPr lang="en-US" baseline="0" dirty="0"/>
              <a:t> </a:t>
            </a:r>
            <a:r>
              <a:rPr lang="en-US" baseline="0" dirty="0" err="1"/>
              <a:t>esta</a:t>
            </a:r>
            <a:r>
              <a:rPr lang="en-US" baseline="0" dirty="0"/>
              <a:t> </a:t>
            </a:r>
            <a:r>
              <a:rPr lang="en-US" baseline="0" dirty="0" err="1"/>
              <a:t>responsabilidade</a:t>
            </a:r>
            <a:r>
              <a:rPr lang="en-US" baseline="0" dirty="0"/>
              <a:t>. </a:t>
            </a:r>
            <a:r>
              <a:rPr lang="en-US" baseline="0" dirty="0" err="1"/>
              <a:t>Meu</a:t>
            </a:r>
            <a:r>
              <a:rPr lang="en-US" baseline="0" dirty="0"/>
              <a:t> </a:t>
            </a:r>
            <a:r>
              <a:rPr lang="en-US" baseline="0" dirty="0" err="1"/>
              <a:t>avô</a:t>
            </a:r>
            <a:r>
              <a:rPr lang="en-US" baseline="0" dirty="0"/>
              <a:t> era </a:t>
            </a:r>
            <a:r>
              <a:rPr lang="en-US" baseline="0" dirty="0" err="1"/>
              <a:t>imigrante</a:t>
            </a:r>
            <a:r>
              <a:rPr lang="en-US" baseline="0" dirty="0"/>
              <a:t> </a:t>
            </a:r>
            <a:r>
              <a:rPr lang="en-US" baseline="0" dirty="0" err="1"/>
              <a:t>Italiano</a:t>
            </a:r>
            <a:r>
              <a:rPr lang="en-US" baseline="0" dirty="0"/>
              <a:t>, e </a:t>
            </a:r>
            <a:r>
              <a:rPr lang="en-US" baseline="0" dirty="0" err="1"/>
              <a:t>ele</a:t>
            </a:r>
            <a:r>
              <a:rPr lang="en-US" baseline="0" dirty="0"/>
              <a:t> </a:t>
            </a:r>
            <a:r>
              <a:rPr lang="en-US" baseline="0" dirty="0" err="1"/>
              <a:t>consegui</a:t>
            </a:r>
            <a:r>
              <a:rPr lang="en-US" baseline="0" dirty="0"/>
              <a:t> </a:t>
            </a:r>
            <a:r>
              <a:rPr lang="en-US" baseline="0" dirty="0" err="1"/>
              <a:t>nos</a:t>
            </a:r>
            <a:r>
              <a:rPr lang="en-US" baseline="0" dirty="0"/>
              <a:t> </a:t>
            </a:r>
            <a:r>
              <a:rPr lang="en-US" baseline="0" dirty="0" err="1"/>
              <a:t>passar</a:t>
            </a:r>
            <a:r>
              <a:rPr lang="en-US" baseline="0" dirty="0"/>
              <a:t> </a:t>
            </a:r>
            <a:r>
              <a:rPr lang="en-US" baseline="0" dirty="0" err="1"/>
              <a:t>esta</a:t>
            </a:r>
            <a:r>
              <a:rPr lang="en-US" baseline="0" dirty="0"/>
              <a:t> </a:t>
            </a:r>
            <a:r>
              <a:rPr lang="en-US" baseline="0" dirty="0" err="1"/>
              <a:t>noção</a:t>
            </a:r>
            <a:r>
              <a:rPr lang="en-US" baseline="0" dirty="0"/>
              <a:t> de </a:t>
            </a:r>
            <a:r>
              <a:rPr lang="en-US" baseline="0" dirty="0" err="1"/>
              <a:t>aproveitamento</a:t>
            </a:r>
            <a:r>
              <a:rPr lang="en-US" baseline="0" dirty="0"/>
              <a:t> do </a:t>
            </a:r>
            <a:r>
              <a:rPr lang="en-US" baseline="0" dirty="0" err="1"/>
              <a:t>espaço</a:t>
            </a:r>
            <a:r>
              <a:rPr lang="en-US" baseline="0" dirty="0"/>
              <a:t> </a:t>
            </a:r>
            <a:r>
              <a:rPr lang="en-US" baseline="0" dirty="0" err="1"/>
              <a:t>disponível</a:t>
            </a:r>
            <a:r>
              <a:rPr lang="en-US" baseline="0" dirty="0"/>
              <a:t>.  Vender </a:t>
            </a:r>
            <a:r>
              <a:rPr lang="en-US" baseline="0" dirty="0" err="1"/>
              <a:t>estava</a:t>
            </a:r>
            <a:r>
              <a:rPr lang="en-US" baseline="0" dirty="0"/>
              <a:t> </a:t>
            </a:r>
            <a:r>
              <a:rPr lang="en-US" baseline="0" dirty="0" err="1"/>
              <a:t>fora</a:t>
            </a:r>
            <a:r>
              <a:rPr lang="en-US" baseline="0" dirty="0"/>
              <a:t> do </a:t>
            </a:r>
            <a:r>
              <a:rPr lang="en-US" baseline="0" dirty="0" err="1"/>
              <a:t>contexto</a:t>
            </a:r>
            <a:r>
              <a:rPr lang="en-US" baseline="0" dirty="0"/>
              <a:t>, </a:t>
            </a:r>
            <a:r>
              <a:rPr lang="en-US" baseline="0" dirty="0" err="1"/>
              <a:t>não</a:t>
            </a:r>
            <a:r>
              <a:rPr lang="en-US" baseline="0" dirty="0"/>
              <a:t> era </a:t>
            </a:r>
            <a:r>
              <a:rPr lang="en-US" baseline="0" dirty="0" err="1"/>
              <a:t>uma</a:t>
            </a:r>
            <a:r>
              <a:rPr lang="en-US" baseline="0" dirty="0"/>
              <a:t> </a:t>
            </a:r>
            <a:r>
              <a:rPr lang="en-US" baseline="0" dirty="0" err="1"/>
              <a:t>opção</a:t>
            </a:r>
            <a:r>
              <a:rPr lang="en-US" baseline="0" dirty="0"/>
              <a:t>. </a:t>
            </a:r>
            <a:r>
              <a:rPr lang="en-US" baseline="0" dirty="0" err="1"/>
              <a:t>Portanto</a:t>
            </a:r>
            <a:r>
              <a:rPr lang="en-US" baseline="0" dirty="0"/>
              <a:t> </a:t>
            </a:r>
            <a:r>
              <a:rPr lang="en-US" baseline="0" dirty="0" err="1"/>
              <a:t>tinhamos</a:t>
            </a:r>
            <a:r>
              <a:rPr lang="en-US" baseline="0" dirty="0"/>
              <a:t> que </a:t>
            </a:r>
            <a:r>
              <a:rPr lang="en-US" baseline="0" dirty="0" err="1"/>
              <a:t>produzir</a:t>
            </a:r>
            <a:r>
              <a:rPr lang="en-US" baseline="0" dirty="0"/>
              <a:t> </a:t>
            </a:r>
            <a:r>
              <a:rPr lang="en-US" baseline="0" dirty="0" err="1"/>
              <a:t>pra</a:t>
            </a:r>
            <a:r>
              <a:rPr lang="en-US" baseline="0" dirty="0"/>
              <a:t> </a:t>
            </a:r>
            <a:r>
              <a:rPr lang="en-US" baseline="0" dirty="0" err="1"/>
              <a:t>fazer</a:t>
            </a:r>
            <a:r>
              <a:rPr lang="en-US" baseline="0" dirty="0"/>
              <a:t> o </a:t>
            </a:r>
            <a:r>
              <a:rPr lang="en-US" baseline="0" dirty="0" err="1"/>
              <a:t>negócio</a:t>
            </a:r>
            <a:r>
              <a:rPr lang="en-US" baseline="0" dirty="0"/>
              <a:t> </a:t>
            </a:r>
            <a:r>
              <a:rPr lang="en-US" baseline="0" dirty="0" err="1"/>
              <a:t>girar</a:t>
            </a:r>
            <a:r>
              <a:rPr lang="en-US" baseline="0" dirty="0"/>
              <a:t>. Este </a:t>
            </a:r>
            <a:r>
              <a:rPr lang="en-US" baseline="0" dirty="0" err="1"/>
              <a:t>sítio</a:t>
            </a:r>
            <a:r>
              <a:rPr lang="en-US" baseline="0" dirty="0"/>
              <a:t> de 12ha </a:t>
            </a:r>
            <a:r>
              <a:rPr lang="en-US" baseline="0" dirty="0" err="1"/>
              <a:t>é</a:t>
            </a:r>
            <a:r>
              <a:rPr lang="en-US" baseline="0" dirty="0"/>
              <a:t> </a:t>
            </a:r>
            <a:r>
              <a:rPr lang="en-US" baseline="0" dirty="0" err="1"/>
              <a:t>muito</a:t>
            </a:r>
            <a:r>
              <a:rPr lang="en-US" baseline="0" dirty="0"/>
              <a:t> particular </a:t>
            </a:r>
            <a:r>
              <a:rPr lang="en-US" baseline="0" dirty="0" err="1"/>
              <a:t>pela</a:t>
            </a:r>
            <a:r>
              <a:rPr lang="en-US" baseline="0" dirty="0"/>
              <a:t> </a:t>
            </a:r>
            <a:r>
              <a:rPr lang="en-US" baseline="0" dirty="0" err="1"/>
              <a:t>proximidade</a:t>
            </a:r>
            <a:r>
              <a:rPr lang="en-US" baseline="0" dirty="0"/>
              <a:t> do </a:t>
            </a:r>
            <a:r>
              <a:rPr lang="en-US" baseline="0" dirty="0" err="1"/>
              <a:t>centro</a:t>
            </a:r>
            <a:r>
              <a:rPr lang="en-US" baseline="0" dirty="0"/>
              <a:t> </a:t>
            </a:r>
            <a:r>
              <a:rPr lang="en-US" baseline="0" dirty="0" err="1"/>
              <a:t>consumidor</a:t>
            </a:r>
            <a:r>
              <a:rPr lang="en-US" baseline="0" dirty="0"/>
              <a:t> e </a:t>
            </a:r>
            <a:r>
              <a:rPr lang="en-US" baseline="0" dirty="0" err="1"/>
              <a:t>relação</a:t>
            </a:r>
            <a:r>
              <a:rPr lang="en-US" baseline="0" dirty="0"/>
              <a:t> com um </a:t>
            </a:r>
            <a:r>
              <a:rPr lang="en-US" baseline="0" dirty="0" err="1"/>
              <a:t>supermecado</a:t>
            </a:r>
            <a:r>
              <a:rPr lang="en-US" baseline="0" dirty="0"/>
              <a:t> que </a:t>
            </a:r>
            <a:r>
              <a:rPr lang="en-US" baseline="0" dirty="0" err="1"/>
              <a:t>nos</a:t>
            </a:r>
            <a:r>
              <a:rPr lang="en-US" baseline="0" dirty="0"/>
              <a:t> </a:t>
            </a:r>
            <a:r>
              <a:rPr lang="en-US" baseline="0" dirty="0" err="1"/>
              <a:t>dá</a:t>
            </a:r>
            <a:r>
              <a:rPr lang="en-US" baseline="0" dirty="0"/>
              <a:t> a </a:t>
            </a:r>
            <a:r>
              <a:rPr lang="en-US" baseline="0" dirty="0" err="1"/>
              <a:t>oportunidade</a:t>
            </a:r>
            <a:r>
              <a:rPr lang="en-US" baseline="0" dirty="0"/>
              <a:t> de vender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nossos</a:t>
            </a:r>
            <a:r>
              <a:rPr lang="en-US" baseline="0" dirty="0"/>
              <a:t> </a:t>
            </a:r>
            <a:r>
              <a:rPr lang="en-US" baseline="0" dirty="0" err="1"/>
              <a:t>produtos</a:t>
            </a:r>
            <a:r>
              <a:rPr lang="en-US" baseline="0" dirty="0"/>
              <a:t> com valor </a:t>
            </a:r>
            <a:r>
              <a:rPr lang="en-US" baseline="0" dirty="0" err="1"/>
              <a:t>agregado</a:t>
            </a:r>
            <a:r>
              <a:rPr lang="en-US" baseline="0" dirty="0"/>
              <a:t>. </a:t>
            </a:r>
            <a:r>
              <a:rPr lang="en-US" baseline="0" dirty="0" err="1"/>
              <a:t>Nestes</a:t>
            </a:r>
            <a:r>
              <a:rPr lang="en-US" baseline="0" dirty="0"/>
              <a:t> 12 ha a </a:t>
            </a:r>
            <a:r>
              <a:rPr lang="en-US" baseline="0" dirty="0" err="1"/>
              <a:t>propriedade</a:t>
            </a:r>
            <a:r>
              <a:rPr lang="en-US" baseline="0" dirty="0"/>
              <a:t> </a:t>
            </a:r>
            <a:r>
              <a:rPr lang="en-US" baseline="0" dirty="0" err="1"/>
              <a:t>é</a:t>
            </a:r>
            <a:r>
              <a:rPr lang="en-US" baseline="0" dirty="0"/>
              <a:t> </a:t>
            </a:r>
            <a:r>
              <a:rPr lang="en-US" baseline="0" dirty="0" err="1"/>
              <a:t>dividida</a:t>
            </a:r>
            <a:r>
              <a:rPr lang="en-US" baseline="0" dirty="0"/>
              <a:t> </a:t>
            </a:r>
            <a:r>
              <a:rPr lang="en-US" baseline="0" dirty="0" err="1"/>
              <a:t>em</a:t>
            </a:r>
            <a:r>
              <a:rPr lang="en-US" baseline="0" dirty="0"/>
              <a:t> 6ha de </a:t>
            </a:r>
            <a:r>
              <a:rPr lang="en-US" baseline="0" dirty="0" err="1"/>
              <a:t>coqueirs</a:t>
            </a:r>
            <a:r>
              <a:rPr lang="en-US" baseline="0" dirty="0"/>
              <a:t> + 6ha de </a:t>
            </a:r>
            <a:r>
              <a:rPr lang="en-US" baseline="0" dirty="0" err="1"/>
              <a:t>eucalipto</a:t>
            </a:r>
            <a:r>
              <a:rPr lang="en-US" baseline="0" dirty="0"/>
              <a:t>, </a:t>
            </a:r>
            <a:r>
              <a:rPr lang="en-US" baseline="0" dirty="0" err="1"/>
              <a:t>todos</a:t>
            </a:r>
            <a:r>
              <a:rPr lang="en-US" baseline="0" dirty="0"/>
              <a:t> </a:t>
            </a:r>
            <a:r>
              <a:rPr lang="en-US" baseline="0" dirty="0" err="1"/>
              <a:t>dentro</a:t>
            </a:r>
            <a:r>
              <a:rPr lang="en-US" baseline="0" dirty="0"/>
              <a:t> do </a:t>
            </a:r>
            <a:r>
              <a:rPr lang="en-US" baseline="0" dirty="0" err="1"/>
              <a:t>sistema</a:t>
            </a:r>
            <a:r>
              <a:rPr lang="en-US" baseline="0" dirty="0"/>
              <a:t> de </a:t>
            </a:r>
            <a:r>
              <a:rPr lang="en-US" baseline="0" dirty="0" err="1"/>
              <a:t>integração</a:t>
            </a:r>
            <a:r>
              <a:rPr lang="en-US" baseline="0" dirty="0"/>
              <a:t> com a </a:t>
            </a:r>
            <a:r>
              <a:rPr lang="en-US" baseline="0" dirty="0" err="1"/>
              <a:t>pastoreio</a:t>
            </a:r>
            <a:r>
              <a:rPr lang="en-US" baseline="0" dirty="0"/>
              <a:t> dos </a:t>
            </a:r>
            <a:r>
              <a:rPr lang="en-US" baseline="0" dirty="0" err="1"/>
              <a:t>animais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23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Começar</a:t>
            </a:r>
            <a:r>
              <a:rPr lang="en-US" dirty="0"/>
              <a:t> a </a:t>
            </a:r>
            <a:r>
              <a:rPr lang="en-US" dirty="0" err="1"/>
              <a:t>falar</a:t>
            </a:r>
            <a:r>
              <a:rPr lang="en-US" dirty="0"/>
              <a:t> dos </a:t>
            </a:r>
            <a:r>
              <a:rPr lang="en-US" dirty="0" err="1"/>
              <a:t>produtos</a:t>
            </a:r>
            <a:r>
              <a:rPr lang="en-US" dirty="0"/>
              <a:t> que </a:t>
            </a:r>
            <a:r>
              <a:rPr lang="en-US" dirty="0" err="1"/>
              <a:t>produzimos</a:t>
            </a:r>
            <a:r>
              <a:rPr lang="en-US" baseline="0" dirty="0"/>
              <a:t> hoje </a:t>
            </a:r>
            <a:r>
              <a:rPr lang="en-US" baseline="0" dirty="0" err="1"/>
              <a:t>dentro</a:t>
            </a:r>
            <a:r>
              <a:rPr lang="en-US" baseline="0" dirty="0"/>
              <a:t> </a:t>
            </a:r>
            <a:r>
              <a:rPr lang="en-US" baseline="0" dirty="0" err="1"/>
              <a:t>deste</a:t>
            </a:r>
            <a:r>
              <a:rPr lang="en-US" baseline="0" dirty="0"/>
              <a:t> </a:t>
            </a:r>
            <a:r>
              <a:rPr lang="en-US" baseline="0" dirty="0" err="1"/>
              <a:t>sistema</a:t>
            </a:r>
            <a:r>
              <a:rPr lang="en-US" baseline="0" dirty="0"/>
              <a:t>. </a:t>
            </a:r>
            <a:r>
              <a:rPr lang="en-US" baseline="0" dirty="0" err="1"/>
              <a:t>Explicar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projetos</a:t>
            </a:r>
            <a:r>
              <a:rPr lang="en-US" baseline="0" dirty="0"/>
              <a:t> que </a:t>
            </a:r>
            <a:r>
              <a:rPr lang="en-US" baseline="0" dirty="0" err="1"/>
              <a:t>ainda</a:t>
            </a:r>
            <a:r>
              <a:rPr lang="en-US" baseline="0" dirty="0"/>
              <a:t> </a:t>
            </a:r>
            <a:r>
              <a:rPr lang="en-US" baseline="0" dirty="0" err="1"/>
              <a:t>estão</a:t>
            </a:r>
            <a:r>
              <a:rPr lang="en-US" baseline="0" dirty="0"/>
              <a:t> </a:t>
            </a:r>
            <a:r>
              <a:rPr lang="en-US" baseline="0" dirty="0" err="1"/>
              <a:t>tomando</a:t>
            </a:r>
            <a:r>
              <a:rPr lang="en-US" baseline="0" dirty="0"/>
              <a:t> forma, </a:t>
            </a:r>
            <a:r>
              <a:rPr lang="en-US" baseline="0" dirty="0" err="1"/>
              <a:t>como</a:t>
            </a:r>
            <a:r>
              <a:rPr lang="en-US" baseline="0" dirty="0"/>
              <a:t> o </a:t>
            </a:r>
            <a:r>
              <a:rPr lang="en-US" baseline="0" dirty="0" err="1"/>
              <a:t>leite</a:t>
            </a:r>
            <a:r>
              <a:rPr lang="en-US" baseline="0" dirty="0"/>
              <a:t> de </a:t>
            </a:r>
            <a:r>
              <a:rPr lang="en-US" baseline="0" dirty="0" err="1"/>
              <a:t>vaca</a:t>
            </a:r>
            <a:r>
              <a:rPr lang="en-US" baseline="0" dirty="0"/>
              <a:t>, </a:t>
            </a:r>
            <a:r>
              <a:rPr lang="en-US" baseline="0" dirty="0" err="1"/>
              <a:t>ovo</a:t>
            </a:r>
            <a:r>
              <a:rPr lang="en-US" baseline="0" dirty="0"/>
              <a:t> </a:t>
            </a:r>
            <a:r>
              <a:rPr lang="en-US" baseline="0" dirty="0" err="1"/>
              <a:t>caipira</a:t>
            </a:r>
            <a:r>
              <a:rPr lang="en-US" baseline="0" dirty="0"/>
              <a:t> e </a:t>
            </a:r>
            <a:r>
              <a:rPr lang="en-US" baseline="0" dirty="0" err="1"/>
              <a:t>porcos</a:t>
            </a:r>
            <a:r>
              <a:rPr lang="en-US" baseline="0" dirty="0"/>
              <a:t>. E </a:t>
            </a:r>
            <a:r>
              <a:rPr lang="en-US" baseline="0" dirty="0" err="1"/>
              <a:t>depois</a:t>
            </a:r>
            <a:r>
              <a:rPr lang="en-US" baseline="0" dirty="0"/>
              <a:t> </a:t>
            </a:r>
            <a:r>
              <a:rPr lang="en-US" baseline="0" dirty="0" err="1"/>
              <a:t>falar</a:t>
            </a:r>
            <a:r>
              <a:rPr lang="en-US" baseline="0" dirty="0"/>
              <a:t> dos </a:t>
            </a:r>
            <a:r>
              <a:rPr lang="en-US" baseline="0" dirty="0" err="1"/>
              <a:t>projetos</a:t>
            </a:r>
            <a:r>
              <a:rPr lang="en-US" baseline="0" dirty="0"/>
              <a:t> que </a:t>
            </a:r>
            <a:r>
              <a:rPr lang="en-US" baseline="0" dirty="0" err="1"/>
              <a:t>são</a:t>
            </a:r>
            <a:r>
              <a:rPr lang="en-US" baseline="0" dirty="0"/>
              <a:t> a </a:t>
            </a:r>
            <a:r>
              <a:rPr lang="en-US" baseline="0" dirty="0" err="1"/>
              <a:t>nossa</a:t>
            </a:r>
            <a:r>
              <a:rPr lang="en-US" baseline="0" dirty="0"/>
              <a:t> base e do </a:t>
            </a:r>
            <a:r>
              <a:rPr lang="en-US" baseline="0" dirty="0" err="1"/>
              <a:t>potencial</a:t>
            </a:r>
            <a:r>
              <a:rPr lang="en-US" baseline="0" dirty="0"/>
              <a:t> de </a:t>
            </a:r>
            <a:r>
              <a:rPr lang="en-US" baseline="0" dirty="0" err="1"/>
              <a:t>crescimento</a:t>
            </a:r>
            <a:r>
              <a:rPr lang="en-US" baseline="0" dirty="0"/>
              <a:t> da </a:t>
            </a:r>
            <a:r>
              <a:rPr lang="en-US" baseline="0" dirty="0" err="1"/>
              <a:t>venda</a:t>
            </a:r>
            <a:r>
              <a:rPr lang="en-US" baseline="0" dirty="0"/>
              <a:t> de </a:t>
            </a:r>
            <a:r>
              <a:rPr lang="en-US" baseline="0" dirty="0" err="1"/>
              <a:t>lenha</a:t>
            </a:r>
            <a:r>
              <a:rPr lang="en-US" baseline="0" dirty="0"/>
              <a:t>. A </a:t>
            </a:r>
            <a:r>
              <a:rPr lang="en-US" baseline="0" dirty="0" err="1"/>
              <a:t>água</a:t>
            </a:r>
            <a:r>
              <a:rPr lang="en-US" baseline="0" dirty="0"/>
              <a:t> de côco se </a:t>
            </a:r>
            <a:r>
              <a:rPr lang="en-US" baseline="0" dirty="0" err="1"/>
              <a:t>tornou</a:t>
            </a:r>
            <a:r>
              <a:rPr lang="en-US" baseline="0" dirty="0"/>
              <a:t> o </a:t>
            </a:r>
            <a:r>
              <a:rPr lang="en-US" baseline="0" dirty="0" err="1"/>
              <a:t>nosso</a:t>
            </a:r>
            <a:r>
              <a:rPr lang="en-US" baseline="0" dirty="0"/>
              <a:t> </a:t>
            </a:r>
            <a:r>
              <a:rPr lang="en-US" baseline="0" dirty="0" err="1"/>
              <a:t>carro</a:t>
            </a:r>
            <a:r>
              <a:rPr lang="en-US" baseline="0" dirty="0"/>
              <a:t> </a:t>
            </a:r>
            <a:r>
              <a:rPr lang="en-US" baseline="0" dirty="0" err="1"/>
              <a:t>chefe</a:t>
            </a:r>
            <a:r>
              <a:rPr lang="en-US" baseline="0" dirty="0"/>
              <a:t>. </a:t>
            </a:r>
            <a:r>
              <a:rPr lang="en-US" baseline="0" dirty="0" err="1"/>
              <a:t>Começamos</a:t>
            </a:r>
            <a:r>
              <a:rPr lang="en-US" baseline="0" dirty="0"/>
              <a:t> </a:t>
            </a:r>
            <a:r>
              <a:rPr lang="en-US" baseline="0" dirty="0" err="1"/>
              <a:t>produzindo</a:t>
            </a:r>
            <a:r>
              <a:rPr lang="en-US" baseline="0" dirty="0"/>
              <a:t> </a:t>
            </a:r>
            <a:r>
              <a:rPr lang="en-US" baseline="0" dirty="0" err="1"/>
              <a:t>somente</a:t>
            </a:r>
            <a:r>
              <a:rPr lang="en-US" baseline="0" dirty="0"/>
              <a:t> com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côcos</a:t>
            </a:r>
            <a:r>
              <a:rPr lang="en-US" baseline="0" dirty="0"/>
              <a:t> do </a:t>
            </a:r>
            <a:r>
              <a:rPr lang="en-US" baseline="0" dirty="0" err="1"/>
              <a:t>nosso</a:t>
            </a:r>
            <a:r>
              <a:rPr lang="en-US" baseline="0" dirty="0"/>
              <a:t> </a:t>
            </a:r>
            <a:r>
              <a:rPr lang="en-US" baseline="0" dirty="0" err="1"/>
              <a:t>sítio</a:t>
            </a:r>
            <a:r>
              <a:rPr lang="en-US" baseline="0" dirty="0"/>
              <a:t> e a </a:t>
            </a:r>
            <a:r>
              <a:rPr lang="en-US" baseline="0" dirty="0" err="1"/>
              <a:t>partir</a:t>
            </a:r>
            <a:r>
              <a:rPr lang="en-US" baseline="0" dirty="0"/>
              <a:t> </a:t>
            </a:r>
            <a:r>
              <a:rPr lang="en-US" baseline="0" dirty="0" err="1"/>
              <a:t>daí</a:t>
            </a:r>
            <a:r>
              <a:rPr lang="en-US" baseline="0" dirty="0"/>
              <a:t>, </a:t>
            </a:r>
            <a:r>
              <a:rPr lang="en-US" baseline="0" dirty="0" err="1"/>
              <a:t>vimos</a:t>
            </a:r>
            <a:r>
              <a:rPr lang="en-US" baseline="0" dirty="0"/>
              <a:t> </a:t>
            </a:r>
            <a:r>
              <a:rPr lang="en-US" baseline="0" dirty="0" err="1"/>
              <a:t>uma</a:t>
            </a:r>
            <a:r>
              <a:rPr lang="en-US" baseline="0" dirty="0"/>
              <a:t> </a:t>
            </a:r>
            <a:r>
              <a:rPr lang="en-US" baseline="0" dirty="0" err="1"/>
              <a:t>oportunidade</a:t>
            </a:r>
            <a:r>
              <a:rPr lang="en-US" baseline="0" dirty="0"/>
              <a:t> na </a:t>
            </a:r>
            <a:r>
              <a:rPr lang="en-US" baseline="0" dirty="0" err="1"/>
              <a:t>compra</a:t>
            </a:r>
            <a:r>
              <a:rPr lang="en-US" baseline="0" dirty="0"/>
              <a:t> da </a:t>
            </a:r>
            <a:r>
              <a:rPr lang="en-US" baseline="0" dirty="0" err="1"/>
              <a:t>matéria</a:t>
            </a:r>
            <a:r>
              <a:rPr lang="en-US" baseline="0" dirty="0"/>
              <a:t> prima de </a:t>
            </a:r>
            <a:r>
              <a:rPr lang="en-US" baseline="0" dirty="0" err="1"/>
              <a:t>outras</a:t>
            </a:r>
            <a:r>
              <a:rPr lang="en-US" baseline="0" dirty="0"/>
              <a:t> </a:t>
            </a:r>
            <a:r>
              <a:rPr lang="en-US" baseline="0" dirty="0" err="1"/>
              <a:t>fazendas</a:t>
            </a:r>
            <a:r>
              <a:rPr lang="en-US" baseline="0" dirty="0"/>
              <a:t> e </a:t>
            </a:r>
            <a:r>
              <a:rPr lang="en-US" baseline="0" dirty="0" err="1"/>
              <a:t>industrialização</a:t>
            </a:r>
            <a:r>
              <a:rPr lang="en-US" baseline="0" dirty="0"/>
              <a:t> </a:t>
            </a:r>
            <a:r>
              <a:rPr lang="en-US" baseline="0" dirty="0" err="1"/>
              <a:t>dentro</a:t>
            </a:r>
            <a:r>
              <a:rPr lang="en-US" baseline="0" dirty="0"/>
              <a:t> do </a:t>
            </a:r>
            <a:r>
              <a:rPr lang="en-US" baseline="0" dirty="0" err="1"/>
              <a:t>nosso</a:t>
            </a:r>
            <a:r>
              <a:rPr lang="en-US" baseline="0" dirty="0"/>
              <a:t> </a:t>
            </a:r>
            <a:r>
              <a:rPr lang="en-US" baseline="0" dirty="0" err="1"/>
              <a:t>sítio</a:t>
            </a:r>
            <a:r>
              <a:rPr lang="en-US" baseline="0" dirty="0"/>
              <a:t>. Hoje </a:t>
            </a:r>
            <a:r>
              <a:rPr lang="en-US" baseline="0" dirty="0" err="1"/>
              <a:t>grande</a:t>
            </a:r>
            <a:r>
              <a:rPr lang="en-US" baseline="0" dirty="0"/>
              <a:t> parte da </a:t>
            </a:r>
            <a:r>
              <a:rPr lang="en-US" baseline="0" dirty="0" err="1"/>
              <a:t>água</a:t>
            </a:r>
            <a:r>
              <a:rPr lang="en-US" baseline="0" dirty="0"/>
              <a:t> que </a:t>
            </a:r>
            <a:r>
              <a:rPr lang="en-US" baseline="0" dirty="0" err="1"/>
              <a:t>produzimos</a:t>
            </a:r>
            <a:r>
              <a:rPr lang="en-US" baseline="0" dirty="0"/>
              <a:t> </a:t>
            </a:r>
            <a:r>
              <a:rPr lang="en-US" baseline="0" dirty="0" err="1"/>
              <a:t>vem</a:t>
            </a:r>
            <a:r>
              <a:rPr lang="en-US" baseline="0" dirty="0"/>
              <a:t> de </a:t>
            </a:r>
            <a:r>
              <a:rPr lang="en-US" baseline="0" dirty="0" err="1"/>
              <a:t>outras</a:t>
            </a:r>
            <a:r>
              <a:rPr lang="en-US" baseline="0" dirty="0"/>
              <a:t> </a:t>
            </a:r>
            <a:r>
              <a:rPr lang="en-US" baseline="0" dirty="0" err="1"/>
              <a:t>fazendas</a:t>
            </a:r>
            <a:r>
              <a:rPr lang="en-US" baseline="0" dirty="0"/>
              <a:t>. </a:t>
            </a:r>
            <a:r>
              <a:rPr lang="en-US" baseline="0" dirty="0" err="1"/>
              <a:t>Aos</a:t>
            </a:r>
            <a:r>
              <a:rPr lang="en-US" baseline="0" dirty="0"/>
              <a:t> </a:t>
            </a:r>
            <a:r>
              <a:rPr lang="en-US" baseline="0" dirty="0" err="1"/>
              <a:t>poucos</a:t>
            </a:r>
            <a:r>
              <a:rPr lang="en-US" baseline="0" dirty="0"/>
              <a:t> </a:t>
            </a:r>
            <a:r>
              <a:rPr lang="en-US" baseline="0" dirty="0" err="1"/>
              <a:t>fomos</a:t>
            </a:r>
            <a:r>
              <a:rPr lang="en-US" baseline="0" dirty="0"/>
              <a:t> </a:t>
            </a:r>
            <a:r>
              <a:rPr lang="en-US" baseline="0" dirty="0" err="1"/>
              <a:t>investindo</a:t>
            </a:r>
            <a:r>
              <a:rPr lang="en-US" baseline="0" dirty="0"/>
              <a:t> </a:t>
            </a:r>
            <a:r>
              <a:rPr lang="en-US" baseline="0" dirty="0" err="1"/>
              <a:t>nas</a:t>
            </a:r>
            <a:r>
              <a:rPr lang="en-US" baseline="0" dirty="0"/>
              <a:t> </a:t>
            </a:r>
            <a:r>
              <a:rPr lang="en-US" baseline="0" dirty="0" err="1"/>
              <a:t>instalações</a:t>
            </a:r>
            <a:r>
              <a:rPr lang="en-US" baseline="0" dirty="0"/>
              <a:t> e hoje </a:t>
            </a:r>
            <a:r>
              <a:rPr lang="en-US" baseline="0" dirty="0" err="1"/>
              <a:t>temos</a:t>
            </a:r>
            <a:r>
              <a:rPr lang="en-US" baseline="0" dirty="0"/>
              <a:t> </a:t>
            </a:r>
            <a:r>
              <a:rPr lang="en-US" baseline="0" dirty="0" err="1"/>
              <a:t>uma</a:t>
            </a:r>
            <a:r>
              <a:rPr lang="en-US" baseline="0" dirty="0"/>
              <a:t> micro </a:t>
            </a:r>
            <a:r>
              <a:rPr lang="en-US" baseline="0" dirty="0" err="1"/>
              <a:t>indústri</a:t>
            </a:r>
            <a:r>
              <a:rPr lang="en-US" baseline="0" dirty="0"/>
              <a:t> de </a:t>
            </a:r>
            <a:r>
              <a:rPr lang="en-US" baseline="0" dirty="0" err="1"/>
              <a:t>beneficiamento</a:t>
            </a:r>
            <a:r>
              <a:rPr lang="en-US" baseline="0" dirty="0"/>
              <a:t> de </a:t>
            </a:r>
            <a:r>
              <a:rPr lang="en-US" baseline="0" dirty="0" err="1"/>
              <a:t>água</a:t>
            </a:r>
            <a:r>
              <a:rPr lang="en-US" baseline="0" dirty="0"/>
              <a:t> de côco </a:t>
            </a:r>
            <a:r>
              <a:rPr lang="en-US" baseline="0" dirty="0" err="1"/>
              <a:t>dentro</a:t>
            </a:r>
            <a:r>
              <a:rPr lang="en-US" baseline="0" dirty="0"/>
              <a:t> do </a:t>
            </a:r>
            <a:r>
              <a:rPr lang="en-US" baseline="0" dirty="0" err="1"/>
              <a:t>sítio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888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Exemplificar</a:t>
            </a:r>
            <a:r>
              <a:rPr lang="en-US" dirty="0"/>
              <a:t> o </a:t>
            </a:r>
            <a:r>
              <a:rPr lang="en-US" dirty="0" err="1"/>
              <a:t>nosso</a:t>
            </a:r>
            <a:r>
              <a:rPr lang="en-US" dirty="0"/>
              <a:t> </a:t>
            </a:r>
            <a:r>
              <a:rPr lang="en-US" dirty="0" err="1"/>
              <a:t>manejo</a:t>
            </a:r>
            <a:r>
              <a:rPr lang="en-US" dirty="0"/>
              <a:t> de </a:t>
            </a:r>
            <a:r>
              <a:rPr lang="en-US" dirty="0" err="1"/>
              <a:t>pastoreio</a:t>
            </a:r>
            <a:r>
              <a:rPr lang="en-US" dirty="0"/>
              <a:t> </a:t>
            </a:r>
            <a:r>
              <a:rPr lang="en-US" dirty="0" err="1"/>
              <a:t>dentro</a:t>
            </a:r>
            <a:r>
              <a:rPr lang="en-US" dirty="0"/>
              <a:t> do </a:t>
            </a:r>
            <a:r>
              <a:rPr lang="en-US" dirty="0" err="1"/>
              <a:t>sistema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156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Falar</a:t>
            </a:r>
            <a:r>
              <a:rPr lang="en-US" dirty="0"/>
              <a:t> da “</a:t>
            </a:r>
            <a:r>
              <a:rPr lang="en-US" dirty="0" err="1"/>
              <a:t>Bomba</a:t>
            </a:r>
            <a:r>
              <a:rPr lang="en-US" dirty="0"/>
              <a:t> de </a:t>
            </a:r>
            <a:r>
              <a:rPr lang="en-US" dirty="0" err="1"/>
              <a:t>carbono</a:t>
            </a:r>
            <a:r>
              <a:rPr lang="en-US" baseline="0" dirty="0"/>
              <a:t>” </a:t>
            </a:r>
            <a:r>
              <a:rPr lang="en-US" baseline="0" dirty="0" err="1"/>
              <a:t>Pulsos</a:t>
            </a:r>
            <a:r>
              <a:rPr lang="en-US" baseline="0" dirty="0"/>
              <a:t> de </a:t>
            </a:r>
            <a:r>
              <a:rPr lang="en-US" baseline="0" dirty="0" err="1"/>
              <a:t>sequestro</a:t>
            </a:r>
            <a:r>
              <a:rPr lang="en-US" baseline="0" dirty="0"/>
              <a:t> de </a:t>
            </a:r>
            <a:r>
              <a:rPr lang="en-US" baseline="0" dirty="0" err="1"/>
              <a:t>carbono</a:t>
            </a:r>
            <a:r>
              <a:rPr lang="en-US" baseline="0" dirty="0"/>
              <a:t> no </a:t>
            </a:r>
            <a:r>
              <a:rPr lang="en-US" baseline="0" dirty="0" err="1"/>
              <a:t>pasto</a:t>
            </a:r>
            <a:r>
              <a:rPr lang="en-US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484C5-1E3E-004B-A836-AC3940D8F650}" type="slidenum">
              <a:rPr lang="en-US" smtClean="0"/>
              <a:t>118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0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 </a:t>
            </a:r>
            <a:r>
              <a:rPr lang="en-US" dirty="0" err="1"/>
              <a:t>Carbono</a:t>
            </a:r>
            <a:r>
              <a:rPr lang="en-US" dirty="0"/>
              <a:t> na forma de </a:t>
            </a:r>
            <a:r>
              <a:rPr lang="en-US" dirty="0" err="1"/>
              <a:t>matéria</a:t>
            </a:r>
            <a:r>
              <a:rPr lang="en-US" dirty="0"/>
              <a:t> </a:t>
            </a:r>
            <a:r>
              <a:rPr lang="en-US" dirty="0" err="1"/>
              <a:t>orgânica</a:t>
            </a:r>
            <a:r>
              <a:rPr lang="en-US" dirty="0"/>
              <a:t> no solo</a:t>
            </a:r>
            <a:r>
              <a:rPr lang="en-US" baseline="0" dirty="0"/>
              <a:t> dos </a:t>
            </a:r>
            <a:r>
              <a:rPr lang="en-US" baseline="0" dirty="0" err="1"/>
              <a:t>piquetes</a:t>
            </a:r>
            <a:r>
              <a:rPr lang="en-US" baseline="0" dirty="0"/>
              <a:t>. A </a:t>
            </a:r>
            <a:r>
              <a:rPr lang="en-US" baseline="0" dirty="0" err="1"/>
              <a:t>cada</a:t>
            </a:r>
            <a:r>
              <a:rPr lang="en-US" baseline="0" dirty="0"/>
              <a:t> </a:t>
            </a:r>
            <a:r>
              <a:rPr lang="en-US" baseline="0" dirty="0" err="1"/>
              <a:t>ano</a:t>
            </a:r>
            <a:r>
              <a:rPr lang="en-US" baseline="0" dirty="0"/>
              <a:t> que </a:t>
            </a:r>
            <a:r>
              <a:rPr lang="en-US" baseline="0" dirty="0" err="1"/>
              <a:t>passa</a:t>
            </a:r>
            <a:r>
              <a:rPr lang="en-US" baseline="0" dirty="0"/>
              <a:t> </a:t>
            </a:r>
            <a:r>
              <a:rPr lang="en-US" baseline="0" dirty="0" err="1"/>
              <a:t>vemos</a:t>
            </a:r>
            <a:r>
              <a:rPr lang="en-US" baseline="0" dirty="0"/>
              <a:t> o </a:t>
            </a:r>
            <a:r>
              <a:rPr lang="en-US" baseline="0" dirty="0" err="1"/>
              <a:t>nosso</a:t>
            </a:r>
            <a:r>
              <a:rPr lang="en-US" baseline="0" dirty="0"/>
              <a:t> solo </a:t>
            </a:r>
            <a:r>
              <a:rPr lang="en-US" baseline="0" dirty="0" err="1"/>
              <a:t>melhorar</a:t>
            </a:r>
            <a:r>
              <a:rPr lang="en-US" baseline="0" dirty="0"/>
              <a:t> de </a:t>
            </a:r>
            <a:r>
              <a:rPr lang="en-US" baseline="0" dirty="0" err="1"/>
              <a:t>condição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484C5-1E3E-004B-A836-AC3940D8F650}" type="slidenum">
              <a:rPr lang="en-US" smtClean="0"/>
              <a:t>121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185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Marca</a:t>
            </a:r>
            <a:r>
              <a:rPr lang="en-US" dirty="0"/>
              <a:t> que </a:t>
            </a:r>
            <a:r>
              <a:rPr lang="en-US" dirty="0" err="1"/>
              <a:t>vendemos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nossos</a:t>
            </a:r>
            <a:r>
              <a:rPr lang="en-US" dirty="0"/>
              <a:t> </a:t>
            </a:r>
            <a:r>
              <a:rPr lang="en-US" dirty="0" err="1"/>
              <a:t>produtos</a:t>
            </a:r>
            <a:r>
              <a:rPr lang="en-US" baseline="0" dirty="0"/>
              <a:t>. </a:t>
            </a:r>
            <a:r>
              <a:rPr lang="en-US" baseline="0" dirty="0" err="1"/>
              <a:t>Não</a:t>
            </a:r>
            <a:r>
              <a:rPr lang="en-US" baseline="0" dirty="0"/>
              <a:t> </a:t>
            </a:r>
            <a:r>
              <a:rPr lang="en-US" baseline="0" dirty="0" err="1"/>
              <a:t>queríamos</a:t>
            </a:r>
            <a:r>
              <a:rPr lang="en-US" baseline="0" dirty="0"/>
              <a:t> </a:t>
            </a:r>
            <a:r>
              <a:rPr lang="en-US" baseline="0" dirty="0" err="1"/>
              <a:t>ser</a:t>
            </a:r>
            <a:r>
              <a:rPr lang="en-US" baseline="0" dirty="0"/>
              <a:t> </a:t>
            </a:r>
            <a:r>
              <a:rPr lang="en-US" baseline="0" dirty="0" err="1"/>
              <a:t>só</a:t>
            </a:r>
            <a:r>
              <a:rPr lang="en-US" baseline="0" dirty="0"/>
              <a:t> um marketing </a:t>
            </a:r>
            <a:r>
              <a:rPr lang="en-US" baseline="0" dirty="0" err="1"/>
              <a:t>verde</a:t>
            </a:r>
            <a:r>
              <a:rPr lang="en-US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484C5-1E3E-004B-A836-AC3940D8F650}" type="slidenum">
              <a:rPr lang="en-US" smtClean="0"/>
              <a:t>122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51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Mostrar</a:t>
            </a:r>
            <a:r>
              <a:rPr lang="en-US" dirty="0"/>
              <a:t> o</a:t>
            </a:r>
            <a:r>
              <a:rPr lang="en-US" baseline="0" dirty="0"/>
              <a:t> </a:t>
            </a:r>
            <a:r>
              <a:rPr lang="en-US" baseline="0" dirty="0" err="1"/>
              <a:t>potencial</a:t>
            </a:r>
            <a:r>
              <a:rPr lang="en-US" baseline="0" dirty="0"/>
              <a:t> de </a:t>
            </a:r>
            <a:r>
              <a:rPr lang="en-US" baseline="0" dirty="0" err="1"/>
              <a:t>neutralização</a:t>
            </a:r>
            <a:r>
              <a:rPr lang="en-US" baseline="0" dirty="0"/>
              <a:t> das </a:t>
            </a:r>
            <a:r>
              <a:rPr lang="en-US" baseline="0" dirty="0" err="1"/>
              <a:t>árvores</a:t>
            </a:r>
            <a:r>
              <a:rPr lang="en-US" baseline="0" dirty="0"/>
              <a:t> </a:t>
            </a:r>
            <a:r>
              <a:rPr lang="en-US" baseline="0" dirty="0" err="1"/>
              <a:t>em</a:t>
            </a:r>
            <a:r>
              <a:rPr lang="en-US" baseline="0" dirty="0"/>
              <a:t> </a:t>
            </a:r>
            <a:r>
              <a:rPr lang="en-US" baseline="0" dirty="0" err="1"/>
              <a:t>relação</a:t>
            </a:r>
            <a:r>
              <a:rPr lang="en-US" baseline="0" dirty="0"/>
              <a:t> </a:t>
            </a:r>
            <a:r>
              <a:rPr lang="en-US" baseline="0" dirty="0" err="1"/>
              <a:t>ao</a:t>
            </a:r>
            <a:r>
              <a:rPr lang="en-US" baseline="0" dirty="0"/>
              <a:t> </a:t>
            </a:r>
            <a:r>
              <a:rPr lang="en-US" baseline="0" dirty="0" err="1"/>
              <a:t>metano</a:t>
            </a:r>
            <a:r>
              <a:rPr lang="en-US" baseline="0" dirty="0"/>
              <a:t> </a:t>
            </a:r>
            <a:r>
              <a:rPr lang="en-US" baseline="0" dirty="0" err="1"/>
              <a:t>emitido</a:t>
            </a:r>
            <a:r>
              <a:rPr lang="en-US" baseline="0" dirty="0"/>
              <a:t> </a:t>
            </a:r>
            <a:r>
              <a:rPr lang="en-US" baseline="0" dirty="0" err="1"/>
              <a:t>pelos</a:t>
            </a:r>
            <a:r>
              <a:rPr lang="en-US" baseline="0" dirty="0"/>
              <a:t> </a:t>
            </a:r>
            <a:r>
              <a:rPr lang="en-US" baseline="0" dirty="0" err="1"/>
              <a:t>ruminantes</a:t>
            </a:r>
            <a:r>
              <a:rPr lang="en-US" baseline="0" dirty="0"/>
              <a:t>. </a:t>
            </a:r>
            <a:r>
              <a:rPr lang="en-US" baseline="0" dirty="0" err="1"/>
              <a:t>Fazer</a:t>
            </a:r>
            <a:r>
              <a:rPr lang="en-US" baseline="0" dirty="0"/>
              <a:t> um link com a </a:t>
            </a:r>
            <a:r>
              <a:rPr lang="en-US" baseline="0" dirty="0" err="1"/>
              <a:t>pressão</a:t>
            </a:r>
            <a:r>
              <a:rPr lang="en-US" baseline="0" dirty="0"/>
              <a:t> de </a:t>
            </a:r>
            <a:r>
              <a:rPr lang="en-US" baseline="0" dirty="0" err="1"/>
              <a:t>consumidores</a:t>
            </a:r>
            <a:r>
              <a:rPr lang="en-US" baseline="0" dirty="0"/>
              <a:t> </a:t>
            </a:r>
            <a:r>
              <a:rPr lang="en-US" baseline="0" dirty="0" err="1"/>
              <a:t>para</a:t>
            </a:r>
            <a:r>
              <a:rPr lang="en-US" baseline="0" dirty="0"/>
              <a:t> </a:t>
            </a:r>
            <a:r>
              <a:rPr lang="en-US" baseline="0" dirty="0" err="1"/>
              <a:t>produtos</a:t>
            </a:r>
            <a:r>
              <a:rPr lang="en-US" baseline="0" dirty="0"/>
              <a:t> </a:t>
            </a:r>
            <a:r>
              <a:rPr lang="en-US" baseline="0" dirty="0" err="1"/>
              <a:t>sempre</a:t>
            </a:r>
            <a:r>
              <a:rPr lang="en-US" baseline="0" dirty="0"/>
              <a:t> </a:t>
            </a:r>
            <a:r>
              <a:rPr lang="en-US" baseline="0" dirty="0" err="1"/>
              <a:t>mais</a:t>
            </a:r>
            <a:r>
              <a:rPr lang="en-US" baseline="0" dirty="0"/>
              <a:t> </a:t>
            </a:r>
            <a:r>
              <a:rPr lang="en-US" baseline="0" dirty="0" err="1"/>
              <a:t>conscientes</a:t>
            </a:r>
            <a:r>
              <a:rPr lang="en-US" baseline="0" dirty="0"/>
              <a:t> com o </a:t>
            </a:r>
            <a:r>
              <a:rPr lang="en-US" baseline="0" dirty="0" err="1"/>
              <a:t>meio</a:t>
            </a:r>
            <a:r>
              <a:rPr lang="en-US" baseline="0" dirty="0"/>
              <a:t> </a:t>
            </a:r>
            <a:r>
              <a:rPr lang="en-US" baseline="0" dirty="0" err="1"/>
              <a:t>ambiente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921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Mostrar</a:t>
            </a:r>
            <a:r>
              <a:rPr lang="en-US" dirty="0"/>
              <a:t> </a:t>
            </a:r>
            <a:r>
              <a:rPr lang="en-US" dirty="0" err="1"/>
              <a:t>como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animais</a:t>
            </a:r>
            <a:r>
              <a:rPr lang="en-US" baseline="0" dirty="0"/>
              <a:t> </a:t>
            </a:r>
            <a:r>
              <a:rPr lang="en-US" baseline="0" dirty="0" err="1"/>
              <a:t>respeitam</a:t>
            </a:r>
            <a:r>
              <a:rPr lang="en-US" baseline="0" dirty="0"/>
              <a:t> o </a:t>
            </a:r>
            <a:r>
              <a:rPr lang="en-US" baseline="0" dirty="0" err="1"/>
              <a:t>fio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5212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Dessa</a:t>
            </a:r>
            <a:r>
              <a:rPr lang="en-US" dirty="0"/>
              <a:t> forma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produtos</a:t>
            </a:r>
            <a:r>
              <a:rPr lang="en-US" baseline="0" dirty="0"/>
              <a:t> do </a:t>
            </a:r>
            <a:r>
              <a:rPr lang="en-US" baseline="0" dirty="0" err="1"/>
              <a:t>nosso</a:t>
            </a:r>
            <a:r>
              <a:rPr lang="en-US" baseline="0" dirty="0"/>
              <a:t> </a:t>
            </a:r>
            <a:r>
              <a:rPr lang="en-US" baseline="0" dirty="0" err="1"/>
              <a:t>sistema</a:t>
            </a:r>
            <a:r>
              <a:rPr lang="en-US" baseline="0" dirty="0"/>
              <a:t> agro </a:t>
            </a:r>
            <a:r>
              <a:rPr lang="en-US" baseline="0" dirty="0" err="1"/>
              <a:t>silvo</a:t>
            </a:r>
            <a:r>
              <a:rPr lang="en-US" baseline="0" dirty="0"/>
              <a:t> </a:t>
            </a:r>
            <a:r>
              <a:rPr lang="en-US" baseline="0" dirty="0" err="1"/>
              <a:t>pastoril</a:t>
            </a:r>
            <a:r>
              <a:rPr lang="en-US" baseline="0" dirty="0"/>
              <a:t> </a:t>
            </a:r>
            <a:r>
              <a:rPr lang="en-US" baseline="0" dirty="0" err="1"/>
              <a:t>chegam</a:t>
            </a:r>
            <a:r>
              <a:rPr lang="en-US" baseline="0" dirty="0"/>
              <a:t> até o </a:t>
            </a:r>
            <a:r>
              <a:rPr lang="en-US" baseline="0" dirty="0" err="1"/>
              <a:t>consumidor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0745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Mostrar</a:t>
            </a:r>
            <a:r>
              <a:rPr lang="en-US" dirty="0"/>
              <a:t> </a:t>
            </a:r>
            <a:r>
              <a:rPr lang="en-US" dirty="0" err="1"/>
              <a:t>como</a:t>
            </a:r>
            <a:r>
              <a:rPr lang="en-US" dirty="0"/>
              <a:t> </a:t>
            </a:r>
            <a:r>
              <a:rPr lang="en-US" dirty="0" err="1"/>
              <a:t>agregamos</a:t>
            </a:r>
            <a:r>
              <a:rPr lang="en-US" baseline="0" dirty="0"/>
              <a:t> valor a </a:t>
            </a:r>
            <a:r>
              <a:rPr lang="en-US" baseline="0" dirty="0" err="1"/>
              <a:t>nossa</a:t>
            </a:r>
            <a:r>
              <a:rPr lang="en-US" baseline="0" dirty="0"/>
              <a:t> </a:t>
            </a:r>
            <a:r>
              <a:rPr lang="en-US" baseline="0" dirty="0" err="1"/>
              <a:t>lenha</a:t>
            </a:r>
            <a:r>
              <a:rPr lang="en-US" baseline="0" dirty="0"/>
              <a:t> de </a:t>
            </a:r>
            <a:r>
              <a:rPr lang="en-US" baseline="0" dirty="0" err="1"/>
              <a:t>eucalipto</a:t>
            </a:r>
            <a:r>
              <a:rPr lang="en-US" baseline="0" dirty="0"/>
              <a:t> e </a:t>
            </a:r>
            <a:r>
              <a:rPr lang="en-US" baseline="0" dirty="0" err="1"/>
              <a:t>como</a:t>
            </a:r>
            <a:r>
              <a:rPr lang="en-US" baseline="0" dirty="0"/>
              <a:t> </a:t>
            </a:r>
            <a:r>
              <a:rPr lang="en-US" baseline="0" dirty="0" err="1"/>
              <a:t>fica</a:t>
            </a:r>
            <a:r>
              <a:rPr lang="en-US" baseline="0" dirty="0"/>
              <a:t> </a:t>
            </a:r>
            <a:r>
              <a:rPr lang="en-US" baseline="0" dirty="0" err="1"/>
              <a:t>exposta</a:t>
            </a:r>
            <a:r>
              <a:rPr lang="en-US" baseline="0" dirty="0"/>
              <a:t> no </a:t>
            </a:r>
            <a:r>
              <a:rPr lang="en-US" baseline="0" dirty="0" err="1"/>
              <a:t>ponto</a:t>
            </a:r>
            <a:r>
              <a:rPr lang="en-US" baseline="0" dirty="0"/>
              <a:t> de </a:t>
            </a:r>
            <a:r>
              <a:rPr lang="en-US" baseline="0" dirty="0" err="1"/>
              <a:t>venda</a:t>
            </a:r>
            <a:r>
              <a:rPr lang="en-US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10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Números</a:t>
            </a:r>
            <a:r>
              <a:rPr lang="en-US" dirty="0"/>
              <a:t> de </a:t>
            </a:r>
            <a:r>
              <a:rPr lang="en-US" dirty="0" err="1"/>
              <a:t>venda</a:t>
            </a:r>
            <a:r>
              <a:rPr lang="en-US" baseline="0" dirty="0"/>
              <a:t> do </a:t>
            </a:r>
            <a:r>
              <a:rPr lang="en-US" baseline="0" dirty="0" err="1"/>
              <a:t>eucalipto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34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Pra</a:t>
            </a:r>
            <a:r>
              <a:rPr lang="en-US" dirty="0"/>
              <a:t> </a:t>
            </a:r>
            <a:r>
              <a:rPr lang="en-US" dirty="0" err="1"/>
              <a:t>falar</a:t>
            </a:r>
            <a:r>
              <a:rPr lang="en-US" dirty="0"/>
              <a:t> um </a:t>
            </a:r>
            <a:r>
              <a:rPr lang="en-US" dirty="0" err="1"/>
              <a:t>pouco</a:t>
            </a:r>
            <a:r>
              <a:rPr lang="en-US" dirty="0"/>
              <a:t> </a:t>
            </a:r>
            <a:r>
              <a:rPr lang="en-US" dirty="0" err="1"/>
              <a:t>mais</a:t>
            </a:r>
            <a:r>
              <a:rPr lang="en-US" dirty="0"/>
              <a:t> </a:t>
            </a:r>
            <a:r>
              <a:rPr lang="en-US" dirty="0" err="1"/>
              <a:t>em</a:t>
            </a:r>
            <a:r>
              <a:rPr lang="en-US" dirty="0"/>
              <a:t> </a:t>
            </a:r>
            <a:r>
              <a:rPr lang="en-US" dirty="0" err="1"/>
              <a:t>detalhe</a:t>
            </a:r>
            <a:r>
              <a:rPr lang="en-US" dirty="0"/>
              <a:t> a </a:t>
            </a:r>
            <a:r>
              <a:rPr lang="en-US" dirty="0" err="1"/>
              <a:t>nossa</a:t>
            </a:r>
            <a:r>
              <a:rPr lang="en-US" dirty="0"/>
              <a:t> </a:t>
            </a:r>
            <a:r>
              <a:rPr lang="en-US" dirty="0" err="1"/>
              <a:t>produção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números</a:t>
            </a:r>
            <a:r>
              <a:rPr lang="en-US" baseline="0" dirty="0"/>
              <a:t> de </a:t>
            </a:r>
            <a:r>
              <a:rPr lang="en-US" baseline="0" dirty="0" err="1"/>
              <a:t>venda</a:t>
            </a:r>
            <a:r>
              <a:rPr lang="en-US" baseline="0" dirty="0"/>
              <a:t>. </a:t>
            </a:r>
            <a:r>
              <a:rPr lang="en-US" baseline="0" dirty="0" err="1"/>
              <a:t>Lembrar</a:t>
            </a:r>
            <a:r>
              <a:rPr lang="en-US" baseline="0" dirty="0"/>
              <a:t> que </a:t>
            </a:r>
            <a:r>
              <a:rPr lang="en-US" baseline="0" dirty="0" err="1"/>
              <a:t>temos</a:t>
            </a:r>
            <a:r>
              <a:rPr lang="en-US" baseline="0" dirty="0"/>
              <a:t> </a:t>
            </a:r>
            <a:r>
              <a:rPr lang="en-US" baseline="0" dirty="0" err="1"/>
              <a:t>uma</a:t>
            </a:r>
            <a:r>
              <a:rPr lang="en-US" baseline="0" dirty="0"/>
              <a:t> micro </a:t>
            </a:r>
            <a:r>
              <a:rPr lang="en-US" baseline="0" dirty="0" err="1"/>
              <a:t>indústria</a:t>
            </a:r>
            <a:r>
              <a:rPr lang="en-US" baseline="0" dirty="0"/>
              <a:t> de </a:t>
            </a:r>
            <a:r>
              <a:rPr lang="en-US" baseline="0" dirty="0" err="1"/>
              <a:t>beneficiamento</a:t>
            </a:r>
            <a:r>
              <a:rPr lang="en-US" baseline="0" dirty="0"/>
              <a:t> de </a:t>
            </a:r>
            <a:r>
              <a:rPr lang="en-US" baseline="0" dirty="0" err="1"/>
              <a:t>água</a:t>
            </a:r>
            <a:r>
              <a:rPr lang="en-US" baseline="0" dirty="0"/>
              <a:t> de côco </a:t>
            </a:r>
            <a:r>
              <a:rPr lang="en-US" baseline="0" dirty="0" err="1"/>
              <a:t>dentro</a:t>
            </a:r>
            <a:r>
              <a:rPr lang="en-US" baseline="0" dirty="0"/>
              <a:t> do </a:t>
            </a:r>
            <a:r>
              <a:rPr lang="en-US" baseline="0" dirty="0" err="1"/>
              <a:t>sítio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0853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Apesar</a:t>
            </a:r>
            <a:r>
              <a:rPr lang="en-US" dirty="0"/>
              <a:t> do que </a:t>
            </a:r>
            <a:r>
              <a:rPr lang="en-US" dirty="0" err="1"/>
              <a:t>estamos</a:t>
            </a:r>
            <a:r>
              <a:rPr lang="en-US" dirty="0"/>
              <a:t> </a:t>
            </a:r>
            <a:r>
              <a:rPr lang="en-US" dirty="0" err="1"/>
              <a:t>fazendo</a:t>
            </a:r>
            <a:r>
              <a:rPr lang="en-US" baseline="0" dirty="0"/>
              <a:t>, </a:t>
            </a:r>
            <a:r>
              <a:rPr lang="en-US" baseline="0" dirty="0" err="1"/>
              <a:t>acredito</a:t>
            </a:r>
            <a:r>
              <a:rPr lang="en-US" baseline="0" dirty="0"/>
              <a:t> que </a:t>
            </a:r>
            <a:r>
              <a:rPr lang="en-US" baseline="0" dirty="0" err="1"/>
              <a:t>ainda</a:t>
            </a:r>
            <a:r>
              <a:rPr lang="en-US" baseline="0" dirty="0"/>
              <a:t> </a:t>
            </a:r>
            <a:r>
              <a:rPr lang="en-US" baseline="0" dirty="0" err="1"/>
              <a:t>estamos</a:t>
            </a:r>
            <a:r>
              <a:rPr lang="en-US" baseline="0" dirty="0"/>
              <a:t> </a:t>
            </a:r>
            <a:r>
              <a:rPr lang="en-US" baseline="0" dirty="0" err="1"/>
              <a:t>só</a:t>
            </a:r>
            <a:r>
              <a:rPr lang="en-US" baseline="0" dirty="0"/>
              <a:t> </a:t>
            </a:r>
            <a:r>
              <a:rPr lang="en-US" baseline="0" dirty="0" err="1"/>
              <a:t>encostando</a:t>
            </a:r>
            <a:r>
              <a:rPr lang="en-US" baseline="0" dirty="0"/>
              <a:t> na </a:t>
            </a:r>
            <a:r>
              <a:rPr lang="en-US" baseline="0" dirty="0" err="1"/>
              <a:t>superfície</a:t>
            </a:r>
            <a:r>
              <a:rPr lang="en-US" baseline="0" dirty="0"/>
              <a:t> das </a:t>
            </a:r>
            <a:r>
              <a:rPr lang="en-US" baseline="0" dirty="0" err="1"/>
              <a:t>oportunidades</a:t>
            </a:r>
            <a:r>
              <a:rPr lang="en-US" baseline="0" dirty="0"/>
              <a:t> que </a:t>
            </a:r>
            <a:r>
              <a:rPr lang="en-US" baseline="0" dirty="0" err="1"/>
              <a:t>temos</a:t>
            </a:r>
            <a:r>
              <a:rPr lang="en-US" baseline="0" dirty="0"/>
              <a:t> </a:t>
            </a:r>
            <a:r>
              <a:rPr lang="en-US" baseline="0" dirty="0" err="1"/>
              <a:t>dentro</a:t>
            </a:r>
            <a:r>
              <a:rPr lang="en-US" baseline="0" dirty="0"/>
              <a:t> </a:t>
            </a:r>
            <a:r>
              <a:rPr lang="en-US" baseline="0" dirty="0" err="1"/>
              <a:t>deste</a:t>
            </a:r>
            <a:r>
              <a:rPr lang="en-US" baseline="0" dirty="0"/>
              <a:t> </a:t>
            </a:r>
            <a:r>
              <a:rPr lang="en-US" baseline="0" dirty="0" err="1"/>
              <a:t>negócio</a:t>
            </a:r>
            <a:r>
              <a:rPr lang="en-US" baseline="0" dirty="0"/>
              <a:t>. Para </a:t>
            </a:r>
            <a:r>
              <a:rPr lang="en-US" baseline="0" dirty="0" err="1"/>
              <a:t>ir</a:t>
            </a:r>
            <a:r>
              <a:rPr lang="en-US" baseline="0" dirty="0"/>
              <a:t> </a:t>
            </a:r>
            <a:r>
              <a:rPr lang="en-US" baseline="0" dirty="0" err="1"/>
              <a:t>mais</a:t>
            </a:r>
            <a:r>
              <a:rPr lang="en-US" baseline="0" dirty="0"/>
              <a:t> </a:t>
            </a:r>
            <a:r>
              <a:rPr lang="en-US" baseline="0" dirty="0" err="1"/>
              <a:t>fundo</a:t>
            </a:r>
            <a:r>
              <a:rPr lang="en-US" baseline="0" dirty="0"/>
              <a:t> </a:t>
            </a:r>
            <a:r>
              <a:rPr lang="en-US" baseline="0" dirty="0" err="1"/>
              <a:t>precisamos</a:t>
            </a:r>
            <a:r>
              <a:rPr lang="en-US" baseline="0" dirty="0"/>
              <a:t> de </a:t>
            </a:r>
            <a:r>
              <a:rPr lang="en-US" baseline="0" dirty="0" err="1"/>
              <a:t>mais</a:t>
            </a:r>
            <a:r>
              <a:rPr lang="en-US" baseline="0" dirty="0"/>
              <a:t> </a:t>
            </a:r>
            <a:r>
              <a:rPr lang="en-US" baseline="0" dirty="0" err="1"/>
              <a:t>gente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6291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Nesse</a:t>
            </a:r>
            <a:r>
              <a:rPr lang="en-US" baseline="0" dirty="0"/>
              <a:t> </a:t>
            </a:r>
            <a:r>
              <a:rPr lang="en-US" baseline="0" dirty="0" err="1"/>
              <a:t>ponto</a:t>
            </a:r>
            <a:r>
              <a:rPr lang="en-US" baseline="0" dirty="0"/>
              <a:t> eu </a:t>
            </a:r>
            <a:r>
              <a:rPr lang="en-US" baseline="0" dirty="0" err="1"/>
              <a:t>quero</a:t>
            </a:r>
            <a:r>
              <a:rPr lang="en-US" baseline="0" dirty="0"/>
              <a:t> </a:t>
            </a:r>
            <a:r>
              <a:rPr lang="en-US" baseline="0" dirty="0" err="1"/>
              <a:t>mostrar</a:t>
            </a:r>
            <a:r>
              <a:rPr lang="en-US" baseline="0" dirty="0"/>
              <a:t> as </a:t>
            </a:r>
            <a:r>
              <a:rPr lang="en-US" baseline="0" dirty="0" err="1"/>
              <a:t>diferentes</a:t>
            </a:r>
            <a:r>
              <a:rPr lang="en-US" baseline="0" dirty="0"/>
              <a:t> </a:t>
            </a:r>
            <a:r>
              <a:rPr lang="en-US" baseline="0" dirty="0" err="1"/>
              <a:t>oportunidades</a:t>
            </a:r>
            <a:r>
              <a:rPr lang="en-US" baseline="0" dirty="0"/>
              <a:t> que este </a:t>
            </a:r>
            <a:r>
              <a:rPr lang="en-US" baseline="0" dirty="0" err="1"/>
              <a:t>sistema</a:t>
            </a:r>
            <a:r>
              <a:rPr lang="en-US" baseline="0" dirty="0"/>
              <a:t> </a:t>
            </a:r>
            <a:r>
              <a:rPr lang="en-US" baseline="0" dirty="0" err="1"/>
              <a:t>nos</a:t>
            </a:r>
            <a:r>
              <a:rPr lang="en-US" baseline="0" dirty="0"/>
              <a:t> </a:t>
            </a:r>
            <a:r>
              <a:rPr lang="en-US" baseline="0" dirty="0" err="1"/>
              <a:t>traz</a:t>
            </a:r>
            <a:r>
              <a:rPr lang="en-US" baseline="0" dirty="0"/>
              <a:t>, com </a:t>
            </a:r>
            <a:r>
              <a:rPr lang="en-US" baseline="0" dirty="0" err="1"/>
              <a:t>diferentes</a:t>
            </a:r>
            <a:r>
              <a:rPr lang="en-US" baseline="0" dirty="0"/>
              <a:t> </a:t>
            </a:r>
            <a:r>
              <a:rPr lang="en-US" baseline="0" dirty="0" err="1"/>
              <a:t>tipos</a:t>
            </a:r>
            <a:r>
              <a:rPr lang="en-US" baseline="0" dirty="0"/>
              <a:t> de </a:t>
            </a:r>
            <a:r>
              <a:rPr lang="en-US" baseline="0" dirty="0" err="1"/>
              <a:t>integração</a:t>
            </a:r>
            <a:r>
              <a:rPr lang="en-US" baseline="0" dirty="0"/>
              <a:t> que a </a:t>
            </a:r>
            <a:r>
              <a:rPr lang="en-US" baseline="0" dirty="0" err="1"/>
              <a:t>gente</a:t>
            </a:r>
            <a:r>
              <a:rPr lang="en-US" baseline="0" dirty="0"/>
              <a:t> </a:t>
            </a:r>
            <a:r>
              <a:rPr lang="en-US" baseline="0" dirty="0" err="1"/>
              <a:t>vem</a:t>
            </a:r>
            <a:r>
              <a:rPr lang="en-US" baseline="0" dirty="0"/>
              <a:t> </a:t>
            </a:r>
            <a:r>
              <a:rPr lang="en-US" baseline="0" dirty="0" err="1"/>
              <a:t>experimentando</a:t>
            </a:r>
            <a:r>
              <a:rPr lang="en-US" baseline="0" dirty="0"/>
              <a:t> </a:t>
            </a:r>
            <a:r>
              <a:rPr lang="en-US" baseline="0" dirty="0" err="1"/>
              <a:t>lá</a:t>
            </a:r>
            <a:r>
              <a:rPr lang="en-US" baseline="0" dirty="0"/>
              <a:t> no </a:t>
            </a:r>
            <a:r>
              <a:rPr lang="en-US" baseline="0" dirty="0" err="1"/>
              <a:t>sítio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3483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Coqueiros</a:t>
            </a:r>
            <a:r>
              <a:rPr lang="en-US" dirty="0"/>
              <a:t> com </a:t>
            </a:r>
            <a:r>
              <a:rPr lang="en-US" dirty="0" err="1"/>
              <a:t>distância</a:t>
            </a:r>
            <a:r>
              <a:rPr lang="en-US" dirty="0"/>
              <a:t> de 8x8 e </a:t>
            </a:r>
            <a:r>
              <a:rPr lang="en-US" dirty="0" err="1"/>
              <a:t>em</a:t>
            </a:r>
            <a:r>
              <a:rPr lang="en-US" dirty="0"/>
              <a:t> </a:t>
            </a:r>
            <a:r>
              <a:rPr lang="en-US" dirty="0" err="1"/>
              <a:t>cada</a:t>
            </a:r>
            <a:r>
              <a:rPr lang="en-US" dirty="0"/>
              <a:t> </a:t>
            </a:r>
            <a:r>
              <a:rPr lang="en-US" dirty="0" err="1"/>
              <a:t>intervalo</a:t>
            </a:r>
            <a:r>
              <a:rPr lang="en-US" dirty="0"/>
              <a:t> 3 </a:t>
            </a:r>
            <a:r>
              <a:rPr lang="en-US" dirty="0" err="1"/>
              <a:t>acácias</a:t>
            </a:r>
            <a:r>
              <a:rPr lang="en-US" baseline="0" dirty="0"/>
              <a:t> com o </a:t>
            </a:r>
            <a:r>
              <a:rPr lang="en-US" baseline="0" dirty="0" err="1"/>
              <a:t>intuito</a:t>
            </a:r>
            <a:r>
              <a:rPr lang="en-US" baseline="0" dirty="0"/>
              <a:t> de </a:t>
            </a:r>
            <a:r>
              <a:rPr lang="en-US" baseline="0" dirty="0" err="1"/>
              <a:t>colher</a:t>
            </a:r>
            <a:r>
              <a:rPr lang="en-US" baseline="0" dirty="0"/>
              <a:t> as </a:t>
            </a:r>
            <a:r>
              <a:rPr lang="en-US" baseline="0" dirty="0" err="1"/>
              <a:t>árvores</a:t>
            </a:r>
            <a:r>
              <a:rPr lang="en-US" baseline="0" dirty="0"/>
              <a:t> com 4 </a:t>
            </a:r>
            <a:r>
              <a:rPr lang="en-US" baseline="0" dirty="0" err="1"/>
              <a:t>anos</a:t>
            </a:r>
            <a:r>
              <a:rPr lang="en-US" baseline="0" dirty="0"/>
              <a:t> </a:t>
            </a:r>
            <a:r>
              <a:rPr lang="en-US" baseline="0" dirty="0" err="1"/>
              <a:t>quando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coqueiros</a:t>
            </a:r>
            <a:r>
              <a:rPr lang="en-US" baseline="0" dirty="0"/>
              <a:t> </a:t>
            </a:r>
            <a:r>
              <a:rPr lang="en-US" baseline="0" dirty="0" err="1"/>
              <a:t>comçarem</a:t>
            </a:r>
            <a:r>
              <a:rPr lang="en-US" baseline="0" dirty="0"/>
              <a:t> a </a:t>
            </a:r>
            <a:r>
              <a:rPr lang="en-US" baseline="0" dirty="0" err="1"/>
              <a:t>produzir</a:t>
            </a:r>
            <a:r>
              <a:rPr lang="en-US" baseline="0" dirty="0"/>
              <a:t>. E o </a:t>
            </a:r>
            <a:r>
              <a:rPr lang="en-US" baseline="0" dirty="0" err="1"/>
              <a:t>platio</a:t>
            </a:r>
            <a:r>
              <a:rPr lang="en-US" baseline="0" dirty="0"/>
              <a:t> de </a:t>
            </a:r>
            <a:r>
              <a:rPr lang="en-US" baseline="0" dirty="0" err="1"/>
              <a:t>tifton</a:t>
            </a:r>
            <a:r>
              <a:rPr lang="en-US" baseline="0" dirty="0"/>
              <a:t> </a:t>
            </a:r>
            <a:r>
              <a:rPr lang="en-US" baseline="0" dirty="0" err="1"/>
              <a:t>para</a:t>
            </a:r>
            <a:r>
              <a:rPr lang="en-US" baseline="0" dirty="0"/>
              <a:t> a </a:t>
            </a:r>
            <a:r>
              <a:rPr lang="en-US" baseline="0" dirty="0" err="1"/>
              <a:t>prdução</a:t>
            </a:r>
            <a:r>
              <a:rPr lang="en-US" baseline="0" dirty="0"/>
              <a:t> de </a:t>
            </a:r>
            <a:r>
              <a:rPr lang="en-US" baseline="0" dirty="0" err="1"/>
              <a:t>forragem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7613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Explicar</a:t>
            </a:r>
            <a:r>
              <a:rPr lang="en-US" baseline="0" dirty="0"/>
              <a:t> que a </a:t>
            </a:r>
            <a:r>
              <a:rPr lang="en-US" baseline="0" dirty="0" err="1"/>
              <a:t>produção</a:t>
            </a:r>
            <a:r>
              <a:rPr lang="en-US" baseline="0" dirty="0"/>
              <a:t> de </a:t>
            </a:r>
            <a:r>
              <a:rPr lang="en-US" baseline="0" dirty="0" err="1"/>
              <a:t>feno</a:t>
            </a:r>
            <a:r>
              <a:rPr lang="en-US" baseline="0" dirty="0"/>
              <a:t> </a:t>
            </a:r>
            <a:r>
              <a:rPr lang="en-US" baseline="0" dirty="0" err="1"/>
              <a:t>pode</a:t>
            </a:r>
            <a:r>
              <a:rPr lang="en-US" baseline="0" dirty="0"/>
              <a:t> </a:t>
            </a:r>
            <a:r>
              <a:rPr lang="en-US" baseline="0" dirty="0" err="1"/>
              <a:t>ser</a:t>
            </a:r>
            <a:r>
              <a:rPr lang="en-US" baseline="0" dirty="0"/>
              <a:t> </a:t>
            </a:r>
            <a:r>
              <a:rPr lang="en-US" baseline="0" dirty="0" err="1"/>
              <a:t>uma</a:t>
            </a:r>
            <a:r>
              <a:rPr lang="en-US" baseline="0" dirty="0"/>
              <a:t> </a:t>
            </a:r>
            <a:r>
              <a:rPr lang="en-US" baseline="0" dirty="0" err="1"/>
              <a:t>opção</a:t>
            </a:r>
            <a:r>
              <a:rPr lang="en-US" baseline="0" dirty="0"/>
              <a:t> </a:t>
            </a:r>
            <a:r>
              <a:rPr lang="en-US" baseline="0" dirty="0" err="1"/>
              <a:t>enquanto</a:t>
            </a:r>
            <a:r>
              <a:rPr lang="en-US" baseline="0" dirty="0"/>
              <a:t> o </a:t>
            </a:r>
            <a:r>
              <a:rPr lang="en-US" baseline="0" dirty="0" err="1"/>
              <a:t>componente</a:t>
            </a:r>
            <a:r>
              <a:rPr lang="en-US" baseline="0" dirty="0"/>
              <a:t> </a:t>
            </a:r>
            <a:r>
              <a:rPr lang="en-US" baseline="0" dirty="0" err="1"/>
              <a:t>florestal</a:t>
            </a:r>
            <a:r>
              <a:rPr lang="en-US" baseline="0" dirty="0"/>
              <a:t> do </a:t>
            </a:r>
            <a:r>
              <a:rPr lang="en-US" baseline="0" dirty="0" err="1"/>
              <a:t>sistema</a:t>
            </a:r>
            <a:r>
              <a:rPr lang="en-US" baseline="0" dirty="0"/>
              <a:t> </a:t>
            </a:r>
            <a:r>
              <a:rPr lang="en-US" baseline="0" dirty="0" err="1"/>
              <a:t>ainda</a:t>
            </a:r>
            <a:r>
              <a:rPr lang="en-US" baseline="0" dirty="0"/>
              <a:t> </a:t>
            </a:r>
            <a:r>
              <a:rPr lang="en-US" baseline="0" dirty="0" err="1"/>
              <a:t>não</a:t>
            </a:r>
            <a:r>
              <a:rPr lang="en-US" baseline="0" dirty="0"/>
              <a:t> </a:t>
            </a:r>
            <a:r>
              <a:rPr lang="en-US" baseline="0" dirty="0" err="1"/>
              <a:t>atingiu</a:t>
            </a:r>
            <a:r>
              <a:rPr lang="en-US" baseline="0" dirty="0"/>
              <a:t> o </a:t>
            </a:r>
            <a:r>
              <a:rPr lang="en-US" baseline="0" dirty="0" err="1"/>
              <a:t>ponto</a:t>
            </a:r>
            <a:r>
              <a:rPr lang="en-US" baseline="0" dirty="0"/>
              <a:t> de </a:t>
            </a:r>
            <a:r>
              <a:rPr lang="en-US" baseline="0" dirty="0" err="1"/>
              <a:t>colocar</a:t>
            </a:r>
            <a:r>
              <a:rPr lang="en-US" baseline="0" dirty="0"/>
              <a:t> </a:t>
            </a:r>
            <a:r>
              <a:rPr lang="en-US" baseline="0" dirty="0" err="1"/>
              <a:t>animais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4514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Mostrar</a:t>
            </a:r>
            <a:r>
              <a:rPr lang="en-US" dirty="0"/>
              <a:t> </a:t>
            </a:r>
            <a:r>
              <a:rPr lang="en-US" dirty="0" err="1"/>
              <a:t>como</a:t>
            </a:r>
            <a:r>
              <a:rPr lang="en-US" dirty="0"/>
              <a:t> </a:t>
            </a:r>
            <a:r>
              <a:rPr lang="en-US" dirty="0" err="1"/>
              <a:t>integramos</a:t>
            </a:r>
            <a:r>
              <a:rPr lang="en-US" baseline="0" dirty="0"/>
              <a:t> outros </a:t>
            </a:r>
            <a:r>
              <a:rPr lang="en-US" baseline="0" dirty="0" err="1"/>
              <a:t>animais</a:t>
            </a:r>
            <a:r>
              <a:rPr lang="en-US" baseline="0" dirty="0"/>
              <a:t> no </a:t>
            </a:r>
            <a:r>
              <a:rPr lang="en-US" baseline="0" dirty="0" err="1"/>
              <a:t>sistema</a:t>
            </a:r>
            <a:r>
              <a:rPr lang="en-US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684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Porcos</a:t>
            </a:r>
            <a:r>
              <a:rPr lang="en-US" dirty="0"/>
              <a:t> </a:t>
            </a:r>
            <a:r>
              <a:rPr lang="en-US" dirty="0" err="1"/>
              <a:t>como</a:t>
            </a:r>
            <a:r>
              <a:rPr lang="en-US" dirty="0"/>
              <a:t> </a:t>
            </a:r>
            <a:r>
              <a:rPr lang="en-US" dirty="0" err="1"/>
              <a:t>uma</a:t>
            </a:r>
            <a:r>
              <a:rPr lang="en-US" dirty="0"/>
              <a:t> </a:t>
            </a:r>
            <a:r>
              <a:rPr lang="en-US" dirty="0" err="1"/>
              <a:t>ferramenta</a:t>
            </a:r>
            <a:r>
              <a:rPr lang="en-US" baseline="0" dirty="0"/>
              <a:t>. Um </a:t>
            </a:r>
            <a:r>
              <a:rPr lang="en-US" baseline="0" dirty="0" err="1"/>
              <a:t>arado</a:t>
            </a:r>
            <a:r>
              <a:rPr lang="en-US" baseline="0" dirty="0"/>
              <a:t> natural.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258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Exemplificar</a:t>
            </a:r>
            <a:r>
              <a:rPr lang="en-US" dirty="0"/>
              <a:t> o </a:t>
            </a:r>
            <a:r>
              <a:rPr lang="en-US" dirty="0" err="1"/>
              <a:t>plantio</a:t>
            </a:r>
            <a:r>
              <a:rPr lang="en-US" dirty="0"/>
              <a:t> </a:t>
            </a:r>
            <a:r>
              <a:rPr lang="en-US" dirty="0" err="1"/>
              <a:t>após</a:t>
            </a:r>
            <a:r>
              <a:rPr lang="en-US" dirty="0"/>
              <a:t> o </a:t>
            </a:r>
            <a:r>
              <a:rPr lang="en-US" dirty="0" err="1"/>
              <a:t>trabalho</a:t>
            </a:r>
            <a:r>
              <a:rPr lang="en-US" dirty="0"/>
              <a:t> dos </a:t>
            </a:r>
            <a:r>
              <a:rPr lang="en-US" dirty="0" err="1"/>
              <a:t>porcos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1806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786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Mostrar</a:t>
            </a:r>
            <a:r>
              <a:rPr lang="en-US" dirty="0"/>
              <a:t> as </a:t>
            </a:r>
            <a:r>
              <a:rPr lang="en-US" dirty="0" err="1"/>
              <a:t>galinhas</a:t>
            </a:r>
            <a:r>
              <a:rPr lang="en-US" dirty="0"/>
              <a:t> </a:t>
            </a:r>
            <a:r>
              <a:rPr lang="en-US" dirty="0" err="1"/>
              <a:t>poedeiras</a:t>
            </a:r>
            <a:r>
              <a:rPr lang="en-US" dirty="0"/>
              <a:t> </a:t>
            </a:r>
            <a:r>
              <a:rPr lang="en-US" dirty="0" err="1"/>
              <a:t>dentro</a:t>
            </a:r>
            <a:r>
              <a:rPr lang="en-US" dirty="0"/>
              <a:t> </a:t>
            </a:r>
            <a:r>
              <a:rPr lang="en-US" dirty="0" err="1"/>
              <a:t>deste</a:t>
            </a:r>
            <a:r>
              <a:rPr lang="en-US" dirty="0"/>
              <a:t> </a:t>
            </a:r>
            <a:r>
              <a:rPr lang="en-US" dirty="0" err="1"/>
              <a:t>sistema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7915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Explicar</a:t>
            </a:r>
            <a:r>
              <a:rPr lang="en-US" baseline="0" dirty="0"/>
              <a:t> </a:t>
            </a:r>
            <a:r>
              <a:rPr lang="en-US" baseline="0" dirty="0" err="1"/>
              <a:t>como</a:t>
            </a:r>
            <a:r>
              <a:rPr lang="en-US" baseline="0" dirty="0"/>
              <a:t> </a:t>
            </a:r>
            <a:r>
              <a:rPr lang="en-US" baseline="0" dirty="0" err="1"/>
              <a:t>recolhemos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resíduos</a:t>
            </a:r>
            <a:r>
              <a:rPr lang="en-US" baseline="0" dirty="0"/>
              <a:t> </a:t>
            </a:r>
            <a:r>
              <a:rPr lang="en-US" baseline="0" dirty="0" err="1"/>
              <a:t>orgânicos</a:t>
            </a:r>
            <a:r>
              <a:rPr lang="en-US" baseline="0" dirty="0"/>
              <a:t> do </a:t>
            </a:r>
            <a:r>
              <a:rPr lang="en-US" baseline="0" dirty="0" err="1"/>
              <a:t>supermercado</a:t>
            </a:r>
            <a:r>
              <a:rPr lang="en-US" baseline="0" dirty="0"/>
              <a:t> que </a:t>
            </a:r>
            <a:r>
              <a:rPr lang="en-US" baseline="0" dirty="0" err="1"/>
              <a:t>temos</a:t>
            </a:r>
            <a:r>
              <a:rPr lang="en-US" baseline="0" dirty="0"/>
              <a:t> </a:t>
            </a:r>
            <a:r>
              <a:rPr lang="en-US" baseline="0" dirty="0" err="1"/>
              <a:t>parceria</a:t>
            </a:r>
            <a:r>
              <a:rPr lang="en-US" baseline="0" dirty="0"/>
              <a:t> e </a:t>
            </a:r>
            <a:r>
              <a:rPr lang="en-US" baseline="0" dirty="0" err="1"/>
              <a:t>transformamos</a:t>
            </a:r>
            <a:r>
              <a:rPr lang="en-US" baseline="0" dirty="0"/>
              <a:t> </a:t>
            </a:r>
            <a:r>
              <a:rPr lang="en-US" baseline="0" dirty="0" err="1"/>
              <a:t>em</a:t>
            </a:r>
            <a:r>
              <a:rPr lang="en-US" baseline="0" dirty="0"/>
              <a:t> </a:t>
            </a:r>
            <a:r>
              <a:rPr lang="en-US" baseline="0" dirty="0" err="1"/>
              <a:t>alimento</a:t>
            </a:r>
            <a:r>
              <a:rPr lang="en-US" baseline="0" dirty="0"/>
              <a:t> </a:t>
            </a:r>
            <a:r>
              <a:rPr lang="en-US" baseline="0" dirty="0" err="1"/>
              <a:t>para</a:t>
            </a:r>
            <a:r>
              <a:rPr lang="en-US" baseline="0" dirty="0"/>
              <a:t> as </a:t>
            </a:r>
            <a:r>
              <a:rPr lang="en-US" baseline="0" dirty="0" err="1"/>
              <a:t>galinhas</a:t>
            </a:r>
            <a:r>
              <a:rPr lang="en-US" baseline="0" dirty="0"/>
              <a:t> e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porcos</a:t>
            </a:r>
            <a:r>
              <a:rPr lang="en-US" baseline="0" dirty="0"/>
              <a:t>, </a:t>
            </a:r>
            <a:r>
              <a:rPr lang="en-US" baseline="0" dirty="0" err="1"/>
              <a:t>reduzindo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nossos</a:t>
            </a:r>
            <a:r>
              <a:rPr lang="en-US" baseline="0" dirty="0"/>
              <a:t> </a:t>
            </a:r>
            <a:r>
              <a:rPr lang="en-US" baseline="0" dirty="0" err="1"/>
              <a:t>custos</a:t>
            </a:r>
            <a:r>
              <a:rPr lang="en-US" baseline="0" dirty="0"/>
              <a:t> com </a:t>
            </a:r>
            <a:r>
              <a:rPr lang="en-US" baseline="0" dirty="0" err="1"/>
              <a:t>alimentação</a:t>
            </a:r>
            <a:r>
              <a:rPr lang="en-US" baseline="0" dirty="0"/>
              <a:t> </a:t>
            </a:r>
            <a:r>
              <a:rPr lang="en-US" baseline="0" dirty="0" err="1"/>
              <a:t>destes</a:t>
            </a:r>
            <a:r>
              <a:rPr lang="en-US" baseline="0" dirty="0"/>
              <a:t> </a:t>
            </a:r>
            <a:r>
              <a:rPr lang="en-US" baseline="0" dirty="0" err="1"/>
              <a:t>animais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5CABE0-261B-F04B-959B-C26A3D7A3E84}" type="slidenum">
              <a:rPr lang="en-US" smtClean="0"/>
              <a:t>142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255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3B8EE94C-06F5-4135-976E-167466718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xmlns="" id="{A46EEB72-EAB0-4026-B73A-BD617EB7D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76783B1F-71D8-46D5-A2C3-D582FF9B2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770C793E-4B5F-4EB6-80BF-3C63D43E4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B8197518-2767-41A6-B1CC-7065B7914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05810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44CB3765-2DB1-4010-B7CC-34494CAC2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xmlns="" id="{AC0DC3A5-004C-4085-A3E9-7ABA73D66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9C5A78FB-8EBE-47A1-AE23-66B357A9A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5F305088-9DFF-4272-B275-1D475D1DE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2B63BE52-508E-4C5A-B750-7917E9074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41360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BABD594D-B112-47A2-A84A-78E73CDB2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xmlns="" id="{52DAAD4D-CA38-4DB6-BB1C-17493769E8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BDF01067-4984-449C-8459-1358265DD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799BD12D-5912-4284-A2A1-F2EE67216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EF17F1ED-C22E-4725-B53A-799C285A1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78464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626965A2-0681-424D-AEC0-245CA4F4E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xmlns="" id="{427ADE88-8D02-4C8F-B779-6000EDEADE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xmlns="" id="{1D419D7D-9957-4DCA-9515-85BB3EA026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xmlns="" id="{D412C4E1-CE4B-490C-BE52-022A1976E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xmlns="" id="{AA1B9306-2268-4203-A95B-53CC5C66C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xmlns="" id="{B0D033FE-E8FE-42D9-990D-D6D729D66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42652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18119691-913C-48D9-917E-66E7C3A71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xmlns="" id="{A274F129-3046-4140-ABC2-8A4F2047D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xmlns="" id="{BAF5593B-D2DC-4A2E-A864-DAF1B9E0BA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xmlns="" id="{F32AA050-D343-4CCB-9836-C1A803297D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xmlns="" id="{7080C59A-B79C-459C-8B6F-331873822D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xmlns="" id="{8160EDEC-3072-4F1A-9997-DCEBD301A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xmlns="" id="{9C08D956-D092-4508-973E-5C9B96E8C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xmlns="" id="{CD6AC2C3-9D3D-4200-A84C-F98A1E35A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3350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9496F640-F7CA-48FE-83DD-D4E272A5D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xmlns="" id="{42EACBE5-391B-4BBD-A2ED-19F03B711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xmlns="" id="{5951E504-9C77-40FB-8692-44DBB6463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xmlns="" id="{23CC62CE-FACF-4037-830C-045DF3E9B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81739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xmlns="" id="{AE386833-BF36-4D76-A6A0-4DA14B1BD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xmlns="" id="{B4CAACCB-DA2B-47BA-97F8-CE4F2EE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xmlns="" id="{F755101D-E630-47C3-9757-8C7099C2C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98192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981A0EA9-B5A3-4A5D-918F-F24FBF113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xmlns="" id="{68D41DDD-95CD-4740-AD1F-4C6965A10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xmlns="" id="{A34D245D-DC31-411F-AC65-6B5B4D1A8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xmlns="" id="{C26E3A6F-D16B-444C-9774-BB8506B0F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xmlns="" id="{9CCD811F-F815-474F-9A52-3DC5A7224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xmlns="" id="{FF745054-7FC3-488F-9D70-74823FE35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1506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57D27A4F-CA77-4B64-B462-958F1D7C3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xmlns="" id="{6937F37C-CEFE-438F-A899-81166DD178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xmlns="" id="{E37F05FC-6B49-4600-A761-D08A456C58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Editar estilos de texto Mestre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xmlns="" id="{3E937D94-814A-488C-9599-12157CAAE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xmlns="" id="{28C4BFF5-808B-4912-82FC-AA470D327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xmlns="" id="{4B67F0B2-C9A6-46BA-BC46-8C4F93D33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89318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E3CBD665-1DE5-4982-B1DB-5DE47A5A9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xmlns="" id="{8AF8D9B3-7ACC-42D3-A207-A3A26D7B98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50D82662-C7E4-433D-B9B9-DE41C3228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D4EC1E58-7A14-46E1-A5A3-989E79FC3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EE98C3A2-45D7-44FE-9B5C-D2E16DC79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0126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xmlns="" id="{662B7DE1-B70C-40F0-880E-82FCE37CA3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xmlns="" id="{EA686393-390B-4D18-BBB6-B5C05E74A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1B9EFE4B-6764-4FD1-B0B2-CBA90D2E3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932D8C14-B9E1-4293-A7C9-BB156F39A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485AFF7C-29AB-4A78-80A8-D38FAC638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30814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08641" y="273629"/>
            <a:ext cx="10970880" cy="1142040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 defTabSz="552953">
              <a:defRPr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 altLang="pt-BR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/>
        <p:txBody>
          <a:bodyPr/>
          <a:lstStyle>
            <a:lvl1pPr defTabSz="552953">
              <a:defRPr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0F4F4F49-44C8-47C6-8BDA-3A40F6D0FCC6}" type="slidenum">
              <a:rPr lang="en-US" altLang="pt-BR"/>
              <a:pPr>
                <a:defRPr/>
              </a:pPr>
              <a:t>‹nº›</a:t>
            </a:fld>
            <a:endParaRPr lang="en-US" altLang="pt-BR"/>
          </a:p>
        </p:txBody>
      </p:sp>
    </p:spTree>
    <p:extLst>
      <p:ext uri="{BB962C8B-B14F-4D97-AF65-F5344CB8AC3E}">
        <p14:creationId xmlns:p14="http://schemas.microsoft.com/office/powerpoint/2010/main" val="2969134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40659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xmlns="" id="{64ED9EA5-C890-4EE0-9642-5BDBE713F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xmlns="" id="{A7DB2C6F-83D1-4BC5-A240-F44E9C81AE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xmlns="" id="{DEDA73B9-2C74-4A77-92D5-E5999CB9A9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9D643A-FFA7-4B7B-91A8-1D6AD1178E89}" type="datetimeFigureOut">
              <a:rPr lang="pt-BR" smtClean="0"/>
              <a:t>13/04/2018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xmlns="" id="{F2DD0D60-A375-4C53-9191-6EFCE7E87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xmlns="" id="{19EBB27D-3170-433C-AB85-C9A9F61EEE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58CC9-D8A8-41F9-AF48-0B087D55307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7087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25.jpg"/><Relationship Id="rId5" Type="http://schemas.openxmlformats.org/officeDocument/2006/relationships/image" Target="../media/image6.png"/><Relationship Id="rId10" Type="http://schemas.openxmlformats.org/officeDocument/2006/relationships/image" Target="../media/image24.jpeg"/><Relationship Id="rId4" Type="http://schemas.openxmlformats.org/officeDocument/2006/relationships/image" Target="../media/image5.png"/><Relationship Id="rId9" Type="http://schemas.openxmlformats.org/officeDocument/2006/relationships/image" Target="../media/image2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oleObject" Target="../embeddings/oleObject1.bin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gif"/><Relationship Id="rId3" Type="http://schemas.openxmlformats.org/officeDocument/2006/relationships/image" Target="../media/image56.gif"/><Relationship Id="rId7" Type="http://schemas.openxmlformats.org/officeDocument/2006/relationships/image" Target="../media/image60.wmf"/><Relationship Id="rId12" Type="http://schemas.openxmlformats.org/officeDocument/2006/relationships/image" Target="../media/image2.e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9.gif"/><Relationship Id="rId11" Type="http://schemas.openxmlformats.org/officeDocument/2006/relationships/image" Target="../media/image64.gif"/><Relationship Id="rId5" Type="http://schemas.openxmlformats.org/officeDocument/2006/relationships/image" Target="../media/image58.gif"/><Relationship Id="rId10" Type="http://schemas.openxmlformats.org/officeDocument/2006/relationships/image" Target="../media/image63.jpeg"/><Relationship Id="rId4" Type="http://schemas.openxmlformats.org/officeDocument/2006/relationships/image" Target="../media/image57.gif"/><Relationship Id="rId9" Type="http://schemas.openxmlformats.org/officeDocument/2006/relationships/image" Target="../media/image6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9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80.jpeg"/><Relationship Id="rId7" Type="http://schemas.openxmlformats.org/officeDocument/2006/relationships/image" Target="../media/image84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jpeg"/><Relationship Id="rId5" Type="http://schemas.openxmlformats.org/officeDocument/2006/relationships/image" Target="../media/image82.jpeg"/><Relationship Id="rId10" Type="http://schemas.openxmlformats.org/officeDocument/2006/relationships/image" Target="../media/image87.jpeg"/><Relationship Id="rId4" Type="http://schemas.openxmlformats.org/officeDocument/2006/relationships/image" Target="../media/image81.jpeg"/><Relationship Id="rId9" Type="http://schemas.openxmlformats.org/officeDocument/2006/relationships/image" Target="../media/image86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eg"/><Relationship Id="rId3" Type="http://schemas.openxmlformats.org/officeDocument/2006/relationships/image" Target="../media/image82.jpeg"/><Relationship Id="rId7" Type="http://schemas.openxmlformats.org/officeDocument/2006/relationships/image" Target="../media/image92.jpg"/><Relationship Id="rId12" Type="http://schemas.openxmlformats.org/officeDocument/2006/relationships/image" Target="../media/image96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jpeg"/><Relationship Id="rId11" Type="http://schemas.openxmlformats.org/officeDocument/2006/relationships/image" Target="../media/image95.jpeg"/><Relationship Id="rId5" Type="http://schemas.openxmlformats.org/officeDocument/2006/relationships/image" Target="../media/image90.jpeg"/><Relationship Id="rId10" Type="http://schemas.openxmlformats.org/officeDocument/2006/relationships/image" Target="../media/image65.jpeg"/><Relationship Id="rId4" Type="http://schemas.openxmlformats.org/officeDocument/2006/relationships/image" Target="../media/image89.jpeg"/><Relationship Id="rId9" Type="http://schemas.openxmlformats.org/officeDocument/2006/relationships/image" Target="../media/image94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9.jp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emf"/><Relationship Id="rId4" Type="http://schemas.openxmlformats.org/officeDocument/2006/relationships/image" Target="../media/image111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2.jp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5.jp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1.JP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36.png"/><Relationship Id="rId4" Type="http://schemas.openxmlformats.org/officeDocument/2006/relationships/oleObject" Target="../embeddings/oleObject2.bin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9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7" Type="http://schemas.openxmlformats.org/officeDocument/2006/relationships/image" Target="../media/image2.emf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6.jpeg"/><Relationship Id="rId5" Type="http://schemas.openxmlformats.org/officeDocument/2006/relationships/image" Target="../media/image145.jpeg"/><Relationship Id="rId4" Type="http://schemas.openxmlformats.org/officeDocument/2006/relationships/image" Target="../media/image144.jp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3.jpeg"/><Relationship Id="rId13" Type="http://schemas.openxmlformats.org/officeDocument/2006/relationships/image" Target="../media/image158.jpeg"/><Relationship Id="rId3" Type="http://schemas.openxmlformats.org/officeDocument/2006/relationships/image" Target="../media/image148.jpeg"/><Relationship Id="rId7" Type="http://schemas.openxmlformats.org/officeDocument/2006/relationships/image" Target="../media/image152.jpeg"/><Relationship Id="rId12" Type="http://schemas.openxmlformats.org/officeDocument/2006/relationships/image" Target="../media/image157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1.jpeg"/><Relationship Id="rId11" Type="http://schemas.openxmlformats.org/officeDocument/2006/relationships/image" Target="../media/image156.jpeg"/><Relationship Id="rId5" Type="http://schemas.openxmlformats.org/officeDocument/2006/relationships/image" Target="../media/image150.jpg"/><Relationship Id="rId10" Type="http://schemas.openxmlformats.org/officeDocument/2006/relationships/image" Target="../media/image155.jpg"/><Relationship Id="rId4" Type="http://schemas.openxmlformats.org/officeDocument/2006/relationships/image" Target="../media/image149.jpeg"/><Relationship Id="rId9" Type="http://schemas.openxmlformats.org/officeDocument/2006/relationships/image" Target="../media/image154.jpeg"/><Relationship Id="rId14" Type="http://schemas.openxmlformats.org/officeDocument/2006/relationships/image" Target="../media/image69.png"/></Relationships>
</file>

<file path=ppt/slides/_rels/slide1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2.jpeg"/><Relationship Id="rId13" Type="http://schemas.openxmlformats.org/officeDocument/2006/relationships/image" Target="../media/image164.jpeg"/><Relationship Id="rId3" Type="http://schemas.openxmlformats.org/officeDocument/2006/relationships/image" Target="../media/image149.jpeg"/><Relationship Id="rId7" Type="http://schemas.openxmlformats.org/officeDocument/2006/relationships/image" Target="../media/image161.jpeg"/><Relationship Id="rId12" Type="http://schemas.openxmlformats.org/officeDocument/2006/relationships/image" Target="../media/image163.jp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jpeg"/><Relationship Id="rId11" Type="http://schemas.openxmlformats.org/officeDocument/2006/relationships/image" Target="../media/image69.png"/><Relationship Id="rId5" Type="http://schemas.openxmlformats.org/officeDocument/2006/relationships/image" Target="../media/image151.jpeg"/><Relationship Id="rId15" Type="http://schemas.openxmlformats.org/officeDocument/2006/relationships/image" Target="../media/image158.jpeg"/><Relationship Id="rId10" Type="http://schemas.openxmlformats.org/officeDocument/2006/relationships/image" Target="../media/image156.jpeg"/><Relationship Id="rId4" Type="http://schemas.openxmlformats.org/officeDocument/2006/relationships/image" Target="../media/image150.jpg"/><Relationship Id="rId9" Type="http://schemas.openxmlformats.org/officeDocument/2006/relationships/image" Target="../media/image155.jpg"/><Relationship Id="rId14" Type="http://schemas.openxmlformats.org/officeDocument/2006/relationships/image" Target="../media/image2.emf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13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13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4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6.jp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13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3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3.jpeg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6.jp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13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3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6.wdp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6.jpg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0.jpeg"/><Relationship Id="rId4" Type="http://schemas.openxmlformats.org/officeDocument/2006/relationships/hyperlink" Target="mailto:William.marchio@Hot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5">
            <a:extLst>
              <a:ext uri="{FF2B5EF4-FFF2-40B4-BE49-F238E27FC236}">
                <a16:creationId xmlns:a16="http://schemas.microsoft.com/office/drawing/2014/main" xmlns="" id="{70D7D44A-0C7D-4280-AF21-1B95E4E44A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09078"/>
            <a:ext cx="12191999" cy="120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2953F627-822A-46D2-94CC-FDD119DC0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485" y="3429000"/>
            <a:ext cx="2818929" cy="1953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aixaDeTexto 7">
            <a:extLst>
              <a:ext uri="{FF2B5EF4-FFF2-40B4-BE49-F238E27FC236}">
                <a16:creationId xmlns:a16="http://schemas.microsoft.com/office/drawing/2014/main" xmlns="" id="{C79B81A1-3262-479A-8D3D-3E14CD1425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85377" y="5462405"/>
            <a:ext cx="915035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marL="1881188" indent="-134541" algn="ctr" eaLnBrk="1" hangingPunct="1">
              <a:defRPr/>
            </a:pP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                                    São Carlos, 13 de Abril de 2018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xmlns="" id="{DAE63AD7-AF43-4032-BDDD-9B4C0FD9367D}"/>
              </a:ext>
            </a:extLst>
          </p:cNvPr>
          <p:cNvGrpSpPr/>
          <p:nvPr/>
        </p:nvGrpSpPr>
        <p:grpSpPr>
          <a:xfrm>
            <a:off x="11615595" y="5758694"/>
            <a:ext cx="271605" cy="338554"/>
            <a:chOff x="11479795" y="5653870"/>
            <a:chExt cx="407406" cy="443378"/>
          </a:xfrm>
        </p:grpSpPr>
        <p:sp>
          <p:nvSpPr>
            <p:cNvPr id="3" name="Elipse 2">
              <a:extLst>
                <a:ext uri="{FF2B5EF4-FFF2-40B4-BE49-F238E27FC236}">
                  <a16:creationId xmlns:a16="http://schemas.microsoft.com/office/drawing/2014/main" xmlns="" id="{E901F08D-8B2A-4353-ADDA-89B3F05281BF}"/>
                </a:ext>
              </a:extLst>
            </p:cNvPr>
            <p:cNvSpPr/>
            <p:nvPr/>
          </p:nvSpPr>
          <p:spPr>
            <a:xfrm>
              <a:off x="11615597" y="5653870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1" name="Elipse 20">
              <a:extLst>
                <a:ext uri="{FF2B5EF4-FFF2-40B4-BE49-F238E27FC236}">
                  <a16:creationId xmlns:a16="http://schemas.microsoft.com/office/drawing/2014/main" xmlns="" id="{BFB27891-789A-451F-84CF-526814A306DC}"/>
                </a:ext>
              </a:extLst>
            </p:cNvPr>
            <p:cNvSpPr/>
            <p:nvPr/>
          </p:nvSpPr>
          <p:spPr>
            <a:xfrm>
              <a:off x="11479795" y="5925232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2" name="Elipse 21">
              <a:extLst>
                <a:ext uri="{FF2B5EF4-FFF2-40B4-BE49-F238E27FC236}">
                  <a16:creationId xmlns:a16="http://schemas.microsoft.com/office/drawing/2014/main" xmlns="" id="{3740D7D1-2873-4D47-AF8B-ADB3BC1B4126}"/>
                </a:ext>
              </a:extLst>
            </p:cNvPr>
            <p:cNvSpPr/>
            <p:nvPr/>
          </p:nvSpPr>
          <p:spPr>
            <a:xfrm>
              <a:off x="11751399" y="5925232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xmlns="" id="{B577394C-ED1A-4EFD-97F1-57512E05C22B}"/>
              </a:ext>
            </a:extLst>
          </p:cNvPr>
          <p:cNvGrpSpPr/>
          <p:nvPr/>
        </p:nvGrpSpPr>
        <p:grpSpPr>
          <a:xfrm>
            <a:off x="119463" y="5965900"/>
            <a:ext cx="12072536" cy="804988"/>
            <a:chOff x="119464" y="5988766"/>
            <a:chExt cx="12072536" cy="804988"/>
          </a:xfrm>
        </p:grpSpPr>
        <p:grpSp>
          <p:nvGrpSpPr>
            <p:cNvPr id="25" name="Agrupar 24">
              <a:extLst>
                <a:ext uri="{FF2B5EF4-FFF2-40B4-BE49-F238E27FC236}">
                  <a16:creationId xmlns:a16="http://schemas.microsoft.com/office/drawing/2014/main" xmlns="" id="{DB50B16C-70B2-4113-BC37-D4E69D9D89C5}"/>
                </a:ext>
              </a:extLst>
            </p:cNvPr>
            <p:cNvGrpSpPr/>
            <p:nvPr/>
          </p:nvGrpSpPr>
          <p:grpSpPr>
            <a:xfrm>
              <a:off x="119464" y="5988766"/>
              <a:ext cx="12072536" cy="804988"/>
              <a:chOff x="119464" y="5988766"/>
              <a:chExt cx="12072536" cy="804988"/>
            </a:xfrm>
          </p:grpSpPr>
          <p:grpSp>
            <p:nvGrpSpPr>
              <p:cNvPr id="27" name="Agrupar 26">
                <a:extLst>
                  <a:ext uri="{FF2B5EF4-FFF2-40B4-BE49-F238E27FC236}">
                    <a16:creationId xmlns:a16="http://schemas.microsoft.com/office/drawing/2014/main" xmlns="" id="{4A5FF95C-E42F-4823-848C-DD71FBA9C887}"/>
                  </a:ext>
                </a:extLst>
              </p:cNvPr>
              <p:cNvGrpSpPr/>
              <p:nvPr/>
            </p:nvGrpSpPr>
            <p:grpSpPr>
              <a:xfrm>
                <a:off x="119464" y="5988766"/>
                <a:ext cx="12072536" cy="804988"/>
                <a:chOff x="119464" y="5985592"/>
                <a:chExt cx="12072536" cy="804988"/>
              </a:xfrm>
            </p:grpSpPr>
            <p:pic>
              <p:nvPicPr>
                <p:cNvPr id="29" name="Imagem 28">
                  <a:extLst>
                    <a:ext uri="{FF2B5EF4-FFF2-40B4-BE49-F238E27FC236}">
                      <a16:creationId xmlns:a16="http://schemas.microsoft.com/office/drawing/2014/main" xmlns="" id="{1665D04C-9E48-444B-89AF-409EBBA2A5C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274380" y="6174296"/>
                  <a:ext cx="1648491" cy="616284"/>
                </a:xfrm>
                <a:prstGeom prst="rect">
                  <a:avLst/>
                </a:prstGeom>
              </p:spPr>
            </p:pic>
            <p:grpSp>
              <p:nvGrpSpPr>
                <p:cNvPr id="30" name="Agrupar 29">
                  <a:extLst>
                    <a:ext uri="{FF2B5EF4-FFF2-40B4-BE49-F238E27FC236}">
                      <a16:creationId xmlns:a16="http://schemas.microsoft.com/office/drawing/2014/main" xmlns="" id="{110C3E1D-DE01-427A-B401-1195454E11AA}"/>
                    </a:ext>
                  </a:extLst>
                </p:cNvPr>
                <p:cNvGrpSpPr/>
                <p:nvPr/>
              </p:nvGrpSpPr>
              <p:grpSpPr>
                <a:xfrm>
                  <a:off x="119464" y="5985592"/>
                  <a:ext cx="12072536" cy="793149"/>
                  <a:chOff x="119464" y="5985592"/>
                  <a:chExt cx="12072536" cy="793149"/>
                </a:xfrm>
              </p:grpSpPr>
              <p:grpSp>
                <p:nvGrpSpPr>
                  <p:cNvPr id="31" name="Grupo 11">
                    <a:extLst>
                      <a:ext uri="{FF2B5EF4-FFF2-40B4-BE49-F238E27FC236}">
                        <a16:creationId xmlns:a16="http://schemas.microsoft.com/office/drawing/2014/main" xmlns="" id="{6E85BD90-DDE1-4F60-914A-64B0C8C49B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39129" y="6329467"/>
                    <a:ext cx="8424678" cy="449274"/>
                    <a:chOff x="1662083" y="6386412"/>
                    <a:chExt cx="5345983" cy="327277"/>
                  </a:xfrm>
                </p:grpSpPr>
                <p:pic>
                  <p:nvPicPr>
                    <p:cNvPr id="34" name="Picture 2" descr="Cocamar">
                      <a:extLst>
                        <a:ext uri="{FF2B5EF4-FFF2-40B4-BE49-F238E27FC236}">
                          <a16:creationId xmlns:a16="http://schemas.microsoft.com/office/drawing/2014/main" xmlns="" id="{320DAF38-2591-4131-9E04-F84BFE5F437B}"/>
                        </a:ext>
                      </a:extLst>
                    </p:cNvPr>
                    <p:cNvPicPr>
                      <a:picLocks noChangeAspect="1" noChangeArrowheads="1"/>
                    </p:cNvPicPr>
                    <p:nvPr/>
                  </p:nvPicPr>
                  <p:blipFill>
                    <a:blip r:embed="rId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1662083" y="6482846"/>
                      <a:ext cx="788654" cy="18909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</p:pic>
                <p:pic>
                  <p:nvPicPr>
                    <p:cNvPr id="35" name="Picture 6" descr="John Deere">
                      <a:extLst>
                        <a:ext uri="{FF2B5EF4-FFF2-40B4-BE49-F238E27FC236}">
                          <a16:creationId xmlns:a16="http://schemas.microsoft.com/office/drawing/2014/main" xmlns="" id="{CF5D651F-14A7-4E35-ABFA-289F7238B4CA}"/>
                        </a:ext>
                      </a:extLst>
                    </p:cNvPr>
                    <p:cNvPicPr>
                      <a:picLocks noChangeAspect="1" noChangeArrowheads="1"/>
                    </p:cNvPicPr>
                    <p:nvPr/>
                  </p:nvPicPr>
                  <p:blipFill>
                    <a:blip r:embed="rId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2589532" y="6486873"/>
                      <a:ext cx="1049018" cy="21225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</p:pic>
                <p:pic>
                  <p:nvPicPr>
                    <p:cNvPr id="36" name="Picture 10" descr="Syngenta">
                      <a:extLst>
                        <a:ext uri="{FF2B5EF4-FFF2-40B4-BE49-F238E27FC236}">
                          <a16:creationId xmlns:a16="http://schemas.microsoft.com/office/drawing/2014/main" xmlns="" id="{3D585478-B4CD-4026-A0D0-3DC80DA343E9}"/>
                        </a:ext>
                      </a:extLst>
                    </p:cNvPr>
                    <p:cNvPicPr>
                      <a:picLocks noChangeAspect="1" noChangeArrowheads="1"/>
                    </p:cNvPicPr>
                    <p:nvPr/>
                  </p:nvPicPr>
                  <p:blipFill>
                    <a:blip r:embed="rId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4614658" y="6456323"/>
                      <a:ext cx="702792" cy="21225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</p:pic>
                <p:pic>
                  <p:nvPicPr>
                    <p:cNvPr id="37" name="Picture 12" descr="Embrapa">
                      <a:extLst>
                        <a:ext uri="{FF2B5EF4-FFF2-40B4-BE49-F238E27FC236}">
                          <a16:creationId xmlns:a16="http://schemas.microsoft.com/office/drawing/2014/main" xmlns="" id="{FF7A78FF-B2BE-44A1-9D65-36BB5AAC6915}"/>
                        </a:ext>
                      </a:extLst>
                    </p:cNvPr>
                    <p:cNvPicPr>
                      <a:picLocks noChangeAspect="1" noChangeArrowheads="1"/>
                    </p:cNvPicPr>
                    <p:nvPr/>
                  </p:nvPicPr>
                  <p:blipFill>
                    <a:blip r:embed="rId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5429389" y="6482846"/>
                      <a:ext cx="602583" cy="22243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</p:pic>
                <p:pic>
                  <p:nvPicPr>
                    <p:cNvPr id="38" name="Picture 14" descr="Ministério Agricultura">
                      <a:extLst>
                        <a:ext uri="{FF2B5EF4-FFF2-40B4-BE49-F238E27FC236}">
                          <a16:creationId xmlns:a16="http://schemas.microsoft.com/office/drawing/2014/main" xmlns="" id="{CAAB415C-B061-4971-B8DD-547B6C87BA0E}"/>
                        </a:ext>
                      </a:extLst>
                    </p:cNvPr>
                    <p:cNvPicPr>
                      <a:picLocks noChangeAspect="1" noChangeArrowheads="1"/>
                    </p:cNvPicPr>
                    <p:nvPr/>
                  </p:nvPicPr>
                  <p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6055987" y="6386412"/>
                      <a:ext cx="952079" cy="32727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</p:pic>
              </p:grpSp>
              <p:sp>
                <p:nvSpPr>
                  <p:cNvPr id="32" name="CaixaDeTexto 31">
                    <a:extLst>
                      <a:ext uri="{FF2B5EF4-FFF2-40B4-BE49-F238E27FC236}">
                        <a16:creationId xmlns:a16="http://schemas.microsoft.com/office/drawing/2014/main" xmlns="" id="{5C329085-79D8-4252-B206-AFBF0824AF6E}"/>
                      </a:ext>
                    </a:extLst>
                  </p:cNvPr>
                  <p:cNvSpPr txBox="1"/>
                  <p:nvPr/>
                </p:nvSpPr>
                <p:spPr>
                  <a:xfrm>
                    <a:off x="119464" y="5989631"/>
                    <a:ext cx="1207253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pt-BR" dirty="0">
                        <a:solidFill>
                          <a:schemeClr val="accent6">
                            <a:lumMod val="75000"/>
                          </a:schemeClr>
                        </a:solidFill>
                      </a:rPr>
                      <a:t>_______________________________________________________________________________________________________</a:t>
                    </a:r>
                  </a:p>
                </p:txBody>
              </p:sp>
              <p:sp>
                <p:nvSpPr>
                  <p:cNvPr id="33" name="CaixaDeTexto 32">
                    <a:extLst>
                      <a:ext uri="{FF2B5EF4-FFF2-40B4-BE49-F238E27FC236}">
                        <a16:creationId xmlns:a16="http://schemas.microsoft.com/office/drawing/2014/main" xmlns="" id="{3752F8C8-F7F7-4E7E-9B3D-FEC1C634E67C}"/>
                      </a:ext>
                    </a:extLst>
                  </p:cNvPr>
                  <p:cNvSpPr txBox="1"/>
                  <p:nvPr/>
                </p:nvSpPr>
                <p:spPr>
                  <a:xfrm>
                    <a:off x="5207679" y="5985592"/>
                    <a:ext cx="1776641" cy="307777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pt-BR" sz="1400" b="1" i="1" dirty="0">
                        <a:solidFill>
                          <a:schemeClr val="accent6">
                            <a:lumMod val="75000"/>
                          </a:schemeClr>
                        </a:solidFill>
                      </a:rPr>
                      <a:t>Associação REDE ILPF</a:t>
                    </a:r>
                  </a:p>
                </p:txBody>
              </p:sp>
            </p:grpSp>
          </p:grpSp>
          <p:pic>
            <p:nvPicPr>
              <p:cNvPr id="28" name="Picture 4" descr="Resultado de imagem para logo bradesco">
                <a:extLst>
                  <a:ext uri="{FF2B5EF4-FFF2-40B4-BE49-F238E27FC236}">
                    <a16:creationId xmlns:a16="http://schemas.microsoft.com/office/drawing/2014/main" xmlns="" id="{D52769FC-3405-447B-A55D-83D465CBFB8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5827" y="6431472"/>
                <a:ext cx="1242831" cy="3304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6" name="Imagem 25">
              <a:extLst>
                <a:ext uri="{FF2B5EF4-FFF2-40B4-BE49-F238E27FC236}">
                  <a16:creationId xmlns:a16="http://schemas.microsoft.com/office/drawing/2014/main" xmlns="" id="{F8A5B5B4-EF88-44D5-AD1A-C9E677D46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42846" y="6413492"/>
              <a:ext cx="1306852" cy="369333"/>
            </a:xfrm>
            <a:prstGeom prst="rect">
              <a:avLst/>
            </a:prstGeom>
          </p:spPr>
        </p:pic>
      </p:grpSp>
      <p:sp>
        <p:nvSpPr>
          <p:cNvPr id="40" name="CaixaDeTexto 39">
            <a:extLst>
              <a:ext uri="{FF2B5EF4-FFF2-40B4-BE49-F238E27FC236}">
                <a16:creationId xmlns:a16="http://schemas.microsoft.com/office/drawing/2014/main" xmlns="" id="{D0C9C73F-81A5-4FE3-B4E1-A978413E0C26}"/>
              </a:ext>
            </a:extLst>
          </p:cNvPr>
          <p:cNvSpPr txBox="1"/>
          <p:nvPr/>
        </p:nvSpPr>
        <p:spPr>
          <a:xfrm>
            <a:off x="203392" y="363378"/>
            <a:ext cx="11378115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Fazendas de Sucesso</a:t>
            </a:r>
          </a:p>
          <a:p>
            <a:endParaRPr lang="pt-BR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Integração Lavoura Pecuária Floresta como importante agente de mudança</a:t>
            </a:r>
          </a:p>
        </p:txBody>
      </p:sp>
      <p:sp>
        <p:nvSpPr>
          <p:cNvPr id="41" name="Retângulo 40">
            <a:extLst>
              <a:ext uri="{FF2B5EF4-FFF2-40B4-BE49-F238E27FC236}">
                <a16:creationId xmlns:a16="http://schemas.microsoft.com/office/drawing/2014/main" xmlns="" id="{0447ABD2-18F1-450C-8D80-1857C8D6A51C}"/>
              </a:ext>
            </a:extLst>
          </p:cNvPr>
          <p:cNvSpPr/>
          <p:nvPr/>
        </p:nvSpPr>
        <p:spPr>
          <a:xfrm>
            <a:off x="-174102" y="2370450"/>
            <a:ext cx="102558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08250" indent="-179388" algn="ctr">
              <a:defRPr/>
            </a:pP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adoção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de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Sistemas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ILPF no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Brasil</a:t>
            </a:r>
            <a:endParaRPr lang="en-US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2508250" indent="-179388" algn="ctr">
              <a:defRPr/>
            </a:pP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13/04/2018</a:t>
            </a: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xmlns="" id="{D6559E08-33AC-483A-B6EE-7ECE2FBB0942}"/>
              </a:ext>
            </a:extLst>
          </p:cNvPr>
          <p:cNvSpPr txBox="1"/>
          <p:nvPr/>
        </p:nvSpPr>
        <p:spPr>
          <a:xfrm>
            <a:off x="7884840" y="3287856"/>
            <a:ext cx="42405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2800" b="1" i="1" dirty="0">
                <a:solidFill>
                  <a:schemeClr val="accent6">
                    <a:lumMod val="75000"/>
                  </a:schemeClr>
                </a:solidFill>
              </a:rPr>
              <a:t>William Marchió </a:t>
            </a:r>
            <a:r>
              <a:rPr lang="pt-BR" sz="2800" i="1" dirty="0">
                <a:solidFill>
                  <a:schemeClr val="accent6">
                    <a:lumMod val="75000"/>
                  </a:schemeClr>
                </a:solidFill>
              </a:rPr>
              <a:t>:.</a:t>
            </a:r>
          </a:p>
          <a:p>
            <a:pPr algn="ctr"/>
            <a:r>
              <a:rPr lang="pt-BR" sz="2000" i="1" dirty="0">
                <a:solidFill>
                  <a:schemeClr val="accent6">
                    <a:lumMod val="75000"/>
                  </a:schemeClr>
                </a:solidFill>
              </a:rPr>
              <a:t>Diretor Executivo Associação REDE ILPF</a:t>
            </a:r>
          </a:p>
        </p:txBody>
      </p:sp>
    </p:spTree>
    <p:extLst>
      <p:ext uri="{BB962C8B-B14F-4D97-AF65-F5344CB8AC3E}">
        <p14:creationId xmlns:p14="http://schemas.microsoft.com/office/powerpoint/2010/main" val="148058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42AB640-3801-46E8-9085-6AF572B53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385" y="1708841"/>
            <a:ext cx="2818929" cy="1953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xmlns="" id="{822D01B6-8702-4FDF-AA69-27228853D329}"/>
              </a:ext>
            </a:extLst>
          </p:cNvPr>
          <p:cNvSpPr/>
          <p:nvPr/>
        </p:nvSpPr>
        <p:spPr>
          <a:xfrm>
            <a:off x="0" y="6263786"/>
            <a:ext cx="12191999" cy="59662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xmlns="" id="{652CA7CA-C960-4412-9D7D-0C8F138E224E}"/>
              </a:ext>
            </a:extLst>
          </p:cNvPr>
          <p:cNvSpPr txBox="1"/>
          <p:nvPr/>
        </p:nvSpPr>
        <p:spPr>
          <a:xfrm>
            <a:off x="399969" y="4829057"/>
            <a:ext cx="115564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b="1" i="1" dirty="0">
                <a:solidFill>
                  <a:schemeClr val="accent6">
                    <a:lumMod val="75000"/>
                  </a:schemeClr>
                </a:solidFill>
              </a:rPr>
              <a:t>Parceria Público Privada criada em 25 de Abril de 2012 e que em 27 de </a:t>
            </a:r>
            <a:r>
              <a:rPr lang="pt-BR" b="1" i="1" dirty="0" err="1">
                <a:solidFill>
                  <a:schemeClr val="accent6">
                    <a:lumMod val="75000"/>
                  </a:schemeClr>
                </a:solidFill>
              </a:rPr>
              <a:t>fev</a:t>
            </a:r>
            <a:r>
              <a:rPr lang="pt-BR" b="1" i="1" dirty="0">
                <a:solidFill>
                  <a:schemeClr val="accent6">
                    <a:lumMod val="75000"/>
                  </a:schemeClr>
                </a:solidFill>
              </a:rPr>
              <a:t> 2018 se registra como</a:t>
            </a:r>
          </a:p>
          <a:p>
            <a:pPr algn="ctr"/>
            <a:r>
              <a:rPr lang="pt-BR" b="1" i="1" dirty="0">
                <a:solidFill>
                  <a:schemeClr val="accent6">
                    <a:lumMod val="75000"/>
                  </a:schemeClr>
                </a:solidFill>
              </a:rPr>
              <a:t> Associação REDE ILPF.</a:t>
            </a:r>
          </a:p>
          <a:p>
            <a:pPr algn="ctr"/>
            <a:r>
              <a:rPr lang="pt-BR" b="1" i="1" dirty="0">
                <a:solidFill>
                  <a:schemeClr val="accent6">
                    <a:lumMod val="75000"/>
                  </a:schemeClr>
                </a:solidFill>
              </a:rPr>
              <a:t>Cujo objetivo é auxiliar e Embrapa e outras instituições na difusão das tecnologias em Sistemas Integrados de Produção</a:t>
            </a:r>
          </a:p>
          <a:p>
            <a:pPr algn="ctr"/>
            <a:r>
              <a:rPr lang="pt-BR" b="1" i="1" dirty="0">
                <a:solidFill>
                  <a:schemeClr val="accent6">
                    <a:lumMod val="75000"/>
                  </a:schemeClr>
                </a:solidFill>
              </a:rPr>
              <a:t>Agropecuária.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xmlns="" id="{F07172AF-3A37-4D83-827F-000AC66D01B6}"/>
              </a:ext>
            </a:extLst>
          </p:cNvPr>
          <p:cNvGrpSpPr/>
          <p:nvPr/>
        </p:nvGrpSpPr>
        <p:grpSpPr>
          <a:xfrm>
            <a:off x="2252168" y="581518"/>
            <a:ext cx="7801916" cy="3422351"/>
            <a:chOff x="2252168" y="581518"/>
            <a:chExt cx="7801916" cy="3422351"/>
          </a:xfrm>
        </p:grpSpPr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xmlns="" id="{C61C854D-8E41-4CEC-8454-F1721878EF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52168" y="581518"/>
              <a:ext cx="7801916" cy="3422351"/>
              <a:chOff x="2496090" y="512078"/>
              <a:chExt cx="7460267" cy="3424366"/>
            </a:xfrm>
          </p:grpSpPr>
          <p:grpSp>
            <p:nvGrpSpPr>
              <p:cNvPr id="8" name="Agrupar 7">
                <a:extLst>
                  <a:ext uri="{FF2B5EF4-FFF2-40B4-BE49-F238E27FC236}">
                    <a16:creationId xmlns:a16="http://schemas.microsoft.com/office/drawing/2014/main" xmlns="" id="{91F318C1-B34B-4C64-BB30-FE0B657EB1C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96090" y="512078"/>
                <a:ext cx="7460267" cy="3424366"/>
                <a:chOff x="2418308" y="-614791"/>
                <a:chExt cx="7460267" cy="4082766"/>
              </a:xfrm>
            </p:grpSpPr>
            <p:pic>
              <p:nvPicPr>
                <p:cNvPr id="10" name="Imagem 9">
                  <a:extLst>
                    <a:ext uri="{FF2B5EF4-FFF2-40B4-BE49-F238E27FC236}">
                      <a16:creationId xmlns:a16="http://schemas.microsoft.com/office/drawing/2014/main" xmlns="" id="{2BF55FAD-2465-4F0C-A904-85428F304643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114161" y="2851691"/>
                  <a:ext cx="1648491" cy="61628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grpSp>
              <p:nvGrpSpPr>
                <p:cNvPr id="11" name="Grupo 11">
                  <a:extLst>
                    <a:ext uri="{FF2B5EF4-FFF2-40B4-BE49-F238E27FC236}">
                      <a16:creationId xmlns:a16="http://schemas.microsoft.com/office/drawing/2014/main" xmlns="" id="{82F4234B-C708-4F09-A605-3DB9A100468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418308" y="-614791"/>
                  <a:ext cx="7460267" cy="3594828"/>
                  <a:chOff x="2029608" y="1327816"/>
                  <a:chExt cx="4734004" cy="2618679"/>
                </a:xfrm>
              </p:grpSpPr>
              <p:pic>
                <p:nvPicPr>
                  <p:cNvPr id="12" name="Picture 2" descr="Cocamar">
                    <a:extLst>
                      <a:ext uri="{FF2B5EF4-FFF2-40B4-BE49-F238E27FC236}">
                        <a16:creationId xmlns:a16="http://schemas.microsoft.com/office/drawing/2014/main" xmlns="" id="{F6F05BBA-5A51-4855-A899-3439687B7894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719422" y="1803509"/>
                    <a:ext cx="734928" cy="27533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3" name="Picture 6" descr="John Deere">
                    <a:extLst>
                      <a:ext uri="{FF2B5EF4-FFF2-40B4-BE49-F238E27FC236}">
                        <a16:creationId xmlns:a16="http://schemas.microsoft.com/office/drawing/2014/main" xmlns="" id="{6FB50EE4-ED6B-4279-92F6-F5A38E5CC8E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893868" y="1327816"/>
                    <a:ext cx="928694" cy="24936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4" name="Picture 10" descr="Syngenta">
                    <a:extLst>
                      <a:ext uri="{FF2B5EF4-FFF2-40B4-BE49-F238E27FC236}">
                        <a16:creationId xmlns:a16="http://schemas.microsoft.com/office/drawing/2014/main" xmlns="" id="{B1B0FE7D-CC6E-4AE9-BFA8-4234C252923B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004474" y="2689016"/>
                    <a:ext cx="759138" cy="22927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5" name="Picture 12" descr="Embrapa">
                    <a:extLst>
                      <a:ext uri="{FF2B5EF4-FFF2-40B4-BE49-F238E27FC236}">
                        <a16:creationId xmlns:a16="http://schemas.microsoft.com/office/drawing/2014/main" xmlns="" id="{31699F98-C676-4CB7-B449-6D7D012A8249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029608" y="2638065"/>
                    <a:ext cx="759138" cy="28022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6" name="Picture 14" descr="Ministério Agricultura">
                    <a:extLst>
                      <a:ext uri="{FF2B5EF4-FFF2-40B4-BE49-F238E27FC236}">
                        <a16:creationId xmlns:a16="http://schemas.microsoft.com/office/drawing/2014/main" xmlns="" id="{79932AC8-571D-4D08-B775-A190AE97548F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643981" y="3619218"/>
                    <a:ext cx="952079" cy="327277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</p:grpSp>
          </p:grpSp>
          <p:pic>
            <p:nvPicPr>
              <p:cNvPr id="9" name="Picture 2" descr="Imagem relacionada">
                <a:extLst>
                  <a:ext uri="{FF2B5EF4-FFF2-40B4-BE49-F238E27FC236}">
                    <a16:creationId xmlns:a16="http://schemas.microsoft.com/office/drawing/2014/main" xmlns="" id="{7548C304-7158-4BB7-9FA0-3B0A595DE3C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778" b="22816"/>
              <a:stretch>
                <a:fillRect/>
              </a:stretch>
            </p:blipFill>
            <p:spPr bwMode="auto">
              <a:xfrm>
                <a:off x="7874853" y="930492"/>
                <a:ext cx="1463519" cy="5756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8" name="Picture 4" descr="Resultado de imagem para logo bradesco">
              <a:extLst>
                <a:ext uri="{FF2B5EF4-FFF2-40B4-BE49-F238E27FC236}">
                  <a16:creationId xmlns:a16="http://schemas.microsoft.com/office/drawing/2014/main" xmlns="" id="{D766F840-D1CA-4353-9350-AAE3E1952F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59149" y="3497123"/>
              <a:ext cx="1397734" cy="371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714530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3766" y="61833"/>
            <a:ext cx="976690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4000" b="1" spc="33" dirty="0">
                <a:solidFill>
                  <a:srgbClr val="008445"/>
                </a:solidFill>
                <a:latin typeface="Calibri"/>
                <a:cs typeface="Calibri"/>
              </a:rPr>
              <a:t>ILPF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6072" y="620754"/>
            <a:ext cx="12496800" cy="16004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z="3600" spc="48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008445"/>
                </a:solidFill>
                <a:latin typeface="Calibri"/>
                <a:cs typeface="Calibri"/>
              </a:rPr>
              <a:t>ILPF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76" dirty="0">
                <a:solidFill>
                  <a:srgbClr val="008445"/>
                </a:solidFill>
                <a:latin typeface="Calibri"/>
                <a:cs typeface="Calibri"/>
              </a:rPr>
              <a:t>pode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19" dirty="0">
                <a:solidFill>
                  <a:srgbClr val="008445"/>
                </a:solidFill>
                <a:latin typeface="Calibri"/>
                <a:cs typeface="Calibri"/>
              </a:rPr>
              <a:t>ser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38" dirty="0">
                <a:solidFill>
                  <a:srgbClr val="008445"/>
                </a:solidFill>
                <a:latin typeface="Calibri"/>
                <a:cs typeface="Calibri"/>
              </a:rPr>
              <a:t>adotada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71" dirty="0">
                <a:solidFill>
                  <a:srgbClr val="008445"/>
                </a:solidFill>
                <a:latin typeface="Calibri"/>
                <a:cs typeface="Calibri"/>
              </a:rPr>
              <a:t>de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19" dirty="0">
                <a:solidFill>
                  <a:srgbClr val="008445"/>
                </a:solidFill>
                <a:latin typeface="Calibri"/>
                <a:cs typeface="Calibri"/>
              </a:rPr>
              <a:t>di</a:t>
            </a:r>
            <a:r>
              <a:rPr sz="3600" spc="5" dirty="0">
                <a:solidFill>
                  <a:srgbClr val="008445"/>
                </a:solidFill>
                <a:latin typeface="Calibri"/>
                <a:cs typeface="Calibri"/>
              </a:rPr>
              <a:t>f</a:t>
            </a:r>
            <a:r>
              <a:rPr sz="3600" spc="19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z="3600" spc="-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entes </a:t>
            </a:r>
            <a:r>
              <a:rPr sz="3600" spc="-24" dirty="0" err="1">
                <a:solidFill>
                  <a:srgbClr val="008445"/>
                </a:solidFill>
                <a:latin typeface="Calibri"/>
                <a:cs typeface="Calibri"/>
              </a:rPr>
              <a:t>f</a:t>
            </a:r>
            <a:r>
              <a:rPr sz="3600" spc="19" dirty="0" err="1">
                <a:solidFill>
                  <a:srgbClr val="008445"/>
                </a:solidFill>
                <a:latin typeface="Calibri"/>
                <a:cs typeface="Calibri"/>
              </a:rPr>
              <a:t>ormas</a:t>
            </a:r>
            <a:r>
              <a:rPr sz="3600" spc="19" dirty="0">
                <a:solidFill>
                  <a:srgbClr val="008445"/>
                </a:solidFill>
                <a:latin typeface="Calibri"/>
                <a:cs typeface="Calibri"/>
              </a:rPr>
              <a:t>,</a:t>
            </a:r>
            <a:endParaRPr lang="pt-BR" sz="3600" spc="19" dirty="0">
              <a:solidFill>
                <a:srgbClr val="008445"/>
              </a:solidFill>
              <a:latin typeface="Calibri"/>
              <a:cs typeface="Calibri"/>
            </a:endParaRPr>
          </a:p>
          <a:p>
            <a:pPr marL="12095" marR="4838"/>
            <a:r>
              <a:rPr sz="3600" spc="71" dirty="0">
                <a:solidFill>
                  <a:srgbClr val="008445"/>
                </a:solidFill>
                <a:latin typeface="Calibri"/>
                <a:cs typeface="Calibri"/>
              </a:rPr>
              <a:t>com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19" dirty="0">
                <a:solidFill>
                  <a:srgbClr val="008445"/>
                </a:solidFill>
                <a:latin typeface="Calibri"/>
                <a:cs typeface="Calibri"/>
              </a:rPr>
              <a:t>inúmeras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10" dirty="0">
                <a:solidFill>
                  <a:srgbClr val="008445"/>
                </a:solidFill>
                <a:latin typeface="Calibri"/>
                <a:cs typeface="Calibri"/>
              </a:rPr>
              <a:t>culturas</a:t>
            </a:r>
            <a:r>
              <a:rPr sz="3600" spc="5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62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29" dirty="0">
                <a:solidFill>
                  <a:srgbClr val="008445"/>
                </a:solidFill>
                <a:latin typeface="Calibri"/>
                <a:cs typeface="Calibri"/>
              </a:rPr>
              <a:t>diversas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48" dirty="0" err="1">
                <a:solidFill>
                  <a:srgbClr val="008445"/>
                </a:solidFill>
                <a:latin typeface="Calibri"/>
                <a:cs typeface="Calibri"/>
              </a:rPr>
              <a:t>espécies</a:t>
            </a:r>
            <a:r>
              <a:rPr sz="36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600" spc="10" dirty="0" err="1">
                <a:solidFill>
                  <a:srgbClr val="008445"/>
                </a:solidFill>
                <a:latin typeface="Calibri"/>
                <a:cs typeface="Calibri"/>
              </a:rPr>
              <a:t>animais</a:t>
            </a:r>
            <a:r>
              <a:rPr lang="pt-BR" sz="3600" spc="10" dirty="0">
                <a:solidFill>
                  <a:srgbClr val="008445"/>
                </a:solidFill>
                <a:latin typeface="Calibri"/>
                <a:cs typeface="Calibri"/>
              </a:rPr>
              <a:t>:</a:t>
            </a:r>
          </a:p>
          <a:p>
            <a:pPr marL="12095" marR="4838"/>
            <a:endParaRPr lang="pt-BR" sz="3200" spc="24" dirty="0">
              <a:solidFill>
                <a:srgbClr val="008445"/>
              </a:solidFill>
              <a:latin typeface="Calibri"/>
              <a:cs typeface="Calibri"/>
            </a:endParaRPr>
          </a:p>
        </p:txBody>
      </p:sp>
      <p:grpSp>
        <p:nvGrpSpPr>
          <p:cNvPr id="5" name="Agrupar 4"/>
          <p:cNvGrpSpPr/>
          <p:nvPr/>
        </p:nvGrpSpPr>
        <p:grpSpPr>
          <a:xfrm>
            <a:off x="687570" y="2044272"/>
            <a:ext cx="10493914" cy="3779767"/>
            <a:chOff x="807145" y="2822596"/>
            <a:chExt cx="8911676" cy="3180104"/>
          </a:xfrm>
        </p:grpSpPr>
        <p:grpSp>
          <p:nvGrpSpPr>
            <p:cNvPr id="3" name="Agrupar 2"/>
            <p:cNvGrpSpPr/>
            <p:nvPr/>
          </p:nvGrpSpPr>
          <p:grpSpPr>
            <a:xfrm>
              <a:off x="807145" y="2822596"/>
              <a:ext cx="8911676" cy="3180104"/>
              <a:chOff x="890926" y="2647150"/>
              <a:chExt cx="8911676" cy="3180104"/>
            </a:xfrm>
          </p:grpSpPr>
          <p:sp>
            <p:nvSpPr>
              <p:cNvPr id="6" name="object 6"/>
              <p:cNvSpPr/>
              <p:nvPr/>
            </p:nvSpPr>
            <p:spPr>
              <a:xfrm>
                <a:off x="890926" y="2647150"/>
                <a:ext cx="8911676" cy="3180104"/>
              </a:xfrm>
              <a:custGeom>
                <a:avLst/>
                <a:gdLst/>
                <a:ahLst/>
                <a:cxnLst/>
                <a:rect l="l" t="t" r="r" b="b"/>
                <a:pathLst>
                  <a:path w="6408420" h="1824354">
                    <a:moveTo>
                      <a:pt x="0" y="1823999"/>
                    </a:moveTo>
                    <a:lnTo>
                      <a:pt x="6408000" y="1823999"/>
                    </a:lnTo>
                    <a:lnTo>
                      <a:pt x="6408000" y="0"/>
                    </a:lnTo>
                    <a:lnTo>
                      <a:pt x="0" y="0"/>
                    </a:lnTo>
                    <a:lnTo>
                      <a:pt x="0" y="1823999"/>
                    </a:lnTo>
                    <a:close/>
                  </a:path>
                </a:pathLst>
              </a:custGeom>
              <a:solidFill>
                <a:srgbClr val="DAE5DC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7" name="object 7"/>
              <p:cNvSpPr txBox="1"/>
              <p:nvPr/>
            </p:nvSpPr>
            <p:spPr>
              <a:xfrm>
                <a:off x="6939560" y="4062618"/>
                <a:ext cx="388771" cy="131896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z="857" b="1" dirty="0">
                    <a:solidFill>
                      <a:srgbClr val="008445"/>
                    </a:solidFill>
                    <a:latin typeface="Calibri"/>
                    <a:cs typeface="Calibri"/>
                  </a:rPr>
                  <a:t>...</a:t>
                </a:r>
                <a:endParaRPr sz="857" dirty="0">
                  <a:latin typeface="Calibri"/>
                  <a:cs typeface="Calibri"/>
                </a:endParaRPr>
              </a:p>
            </p:txBody>
          </p:sp>
          <p:sp>
            <p:nvSpPr>
              <p:cNvPr id="8" name="object 8"/>
              <p:cNvSpPr txBox="1"/>
              <p:nvPr/>
            </p:nvSpPr>
            <p:spPr>
              <a:xfrm>
                <a:off x="6903617" y="3073464"/>
                <a:ext cx="388771" cy="131896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z="857" b="1" dirty="0">
                    <a:solidFill>
                      <a:srgbClr val="008445"/>
                    </a:solidFill>
                    <a:latin typeface="Calibri"/>
                    <a:cs typeface="Calibri"/>
                  </a:rPr>
                  <a:t>...</a:t>
                </a:r>
                <a:endParaRPr sz="857" dirty="0">
                  <a:latin typeface="Calibri"/>
                  <a:cs typeface="Calibri"/>
                </a:endParaRPr>
              </a:p>
            </p:txBody>
          </p:sp>
          <p:sp>
            <p:nvSpPr>
              <p:cNvPr id="20" name="object 20"/>
              <p:cNvSpPr txBox="1"/>
              <p:nvPr/>
            </p:nvSpPr>
            <p:spPr>
              <a:xfrm>
                <a:off x="1851839" y="3880074"/>
                <a:ext cx="903673" cy="276999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pc="-19" dirty="0">
                    <a:solidFill>
                      <a:srgbClr val="008445"/>
                    </a:solidFill>
                    <a:latin typeface="Arial Unicode MS"/>
                    <a:cs typeface="Arial Unicode MS"/>
                  </a:rPr>
                  <a:t>Pecuária</a:t>
                </a:r>
                <a:endParaRPr dirty="0">
                  <a:latin typeface="Arial Unicode MS"/>
                  <a:cs typeface="Arial Unicode MS"/>
                </a:endParaRPr>
              </a:p>
            </p:txBody>
          </p:sp>
          <p:sp>
            <p:nvSpPr>
              <p:cNvPr id="22" name="object 22"/>
              <p:cNvSpPr/>
              <p:nvPr/>
            </p:nvSpPr>
            <p:spPr>
              <a:xfrm>
                <a:off x="3320229" y="3902213"/>
                <a:ext cx="483810" cy="309033"/>
              </a:xfrm>
              <a:custGeom>
                <a:avLst/>
                <a:gdLst/>
                <a:ahLst/>
                <a:cxnLst/>
                <a:rect l="l" t="t" r="r" b="b"/>
                <a:pathLst>
                  <a:path w="508000" h="324485">
                    <a:moveTo>
                      <a:pt x="473738" y="74784"/>
                    </a:moveTo>
                    <a:lnTo>
                      <a:pt x="27876" y="74784"/>
                    </a:lnTo>
                    <a:lnTo>
                      <a:pt x="30835" y="77743"/>
                    </a:lnTo>
                    <a:lnTo>
                      <a:pt x="30835" y="181934"/>
                    </a:lnTo>
                    <a:lnTo>
                      <a:pt x="0" y="212769"/>
                    </a:lnTo>
                    <a:lnTo>
                      <a:pt x="0" y="323996"/>
                    </a:lnTo>
                    <a:lnTo>
                      <a:pt x="26428" y="323996"/>
                    </a:lnTo>
                    <a:lnTo>
                      <a:pt x="26428" y="254070"/>
                    </a:lnTo>
                    <a:lnTo>
                      <a:pt x="69926" y="210560"/>
                    </a:lnTo>
                    <a:lnTo>
                      <a:pt x="384458" y="210560"/>
                    </a:lnTo>
                    <a:lnTo>
                      <a:pt x="385953" y="208744"/>
                    </a:lnTo>
                    <a:lnTo>
                      <a:pt x="409575" y="167837"/>
                    </a:lnTo>
                    <a:lnTo>
                      <a:pt x="381393" y="158845"/>
                    </a:lnTo>
                    <a:lnTo>
                      <a:pt x="381393" y="149904"/>
                    </a:lnTo>
                    <a:lnTo>
                      <a:pt x="451345" y="149904"/>
                    </a:lnTo>
                    <a:lnTo>
                      <a:pt x="485326" y="148649"/>
                    </a:lnTo>
                    <a:lnTo>
                      <a:pt x="496267" y="140492"/>
                    </a:lnTo>
                    <a:lnTo>
                      <a:pt x="500557" y="127210"/>
                    </a:lnTo>
                    <a:lnTo>
                      <a:pt x="500557" y="119945"/>
                    </a:lnTo>
                    <a:lnTo>
                      <a:pt x="473738" y="74784"/>
                    </a:lnTo>
                    <a:close/>
                  </a:path>
                  <a:path w="508000" h="324485">
                    <a:moveTo>
                      <a:pt x="73139" y="226041"/>
                    </a:moveTo>
                    <a:lnTo>
                      <a:pt x="42748" y="256445"/>
                    </a:lnTo>
                    <a:lnTo>
                      <a:pt x="74891" y="323996"/>
                    </a:lnTo>
                    <a:lnTo>
                      <a:pt x="101320" y="323996"/>
                    </a:lnTo>
                    <a:lnTo>
                      <a:pt x="73139" y="226041"/>
                    </a:lnTo>
                    <a:close/>
                  </a:path>
                  <a:path w="508000" h="324485">
                    <a:moveTo>
                      <a:pt x="302044" y="243605"/>
                    </a:moveTo>
                    <a:lnTo>
                      <a:pt x="258216" y="243605"/>
                    </a:lnTo>
                    <a:lnTo>
                      <a:pt x="247789" y="323996"/>
                    </a:lnTo>
                    <a:lnTo>
                      <a:pt x="274218" y="323996"/>
                    </a:lnTo>
                    <a:lnTo>
                      <a:pt x="302044" y="243605"/>
                    </a:lnTo>
                    <a:close/>
                  </a:path>
                  <a:path w="508000" h="324485">
                    <a:moveTo>
                      <a:pt x="366370" y="230384"/>
                    </a:moveTo>
                    <a:lnTo>
                      <a:pt x="311251" y="230384"/>
                    </a:lnTo>
                    <a:lnTo>
                      <a:pt x="331482" y="323996"/>
                    </a:lnTo>
                    <a:lnTo>
                      <a:pt x="357911" y="323996"/>
                    </a:lnTo>
                    <a:lnTo>
                      <a:pt x="366370" y="230384"/>
                    </a:lnTo>
                    <a:close/>
                  </a:path>
                  <a:path w="508000" h="324485">
                    <a:moveTo>
                      <a:pt x="384458" y="210560"/>
                    </a:moveTo>
                    <a:lnTo>
                      <a:pt x="69926" y="210560"/>
                    </a:lnTo>
                    <a:lnTo>
                      <a:pt x="182816" y="255175"/>
                    </a:lnTo>
                    <a:lnTo>
                      <a:pt x="182816" y="230384"/>
                    </a:lnTo>
                    <a:lnTo>
                      <a:pt x="366370" y="230384"/>
                    </a:lnTo>
                    <a:lnTo>
                      <a:pt x="366734" y="226353"/>
                    </a:lnTo>
                    <a:lnTo>
                      <a:pt x="377679" y="218797"/>
                    </a:lnTo>
                    <a:lnTo>
                      <a:pt x="384458" y="210560"/>
                    </a:lnTo>
                    <a:close/>
                  </a:path>
                  <a:path w="508000" h="324485">
                    <a:moveTo>
                      <a:pt x="499519" y="0"/>
                    </a:moveTo>
                    <a:lnTo>
                      <a:pt x="491922" y="4605"/>
                    </a:lnTo>
                    <a:lnTo>
                      <a:pt x="483397" y="14442"/>
                    </a:lnTo>
                    <a:lnTo>
                      <a:pt x="472040" y="20947"/>
                    </a:lnTo>
                    <a:lnTo>
                      <a:pt x="458685" y="23298"/>
                    </a:lnTo>
                    <a:lnTo>
                      <a:pt x="40720" y="24515"/>
                    </a:lnTo>
                    <a:lnTo>
                      <a:pt x="27546" y="29338"/>
                    </a:lnTo>
                    <a:lnTo>
                      <a:pt x="2000" y="60803"/>
                    </a:lnTo>
                    <a:lnTo>
                      <a:pt x="0" y="194088"/>
                    </a:lnTo>
                    <a:lnTo>
                      <a:pt x="17614" y="176460"/>
                    </a:lnTo>
                    <a:lnTo>
                      <a:pt x="17627" y="77743"/>
                    </a:lnTo>
                    <a:lnTo>
                      <a:pt x="20574" y="74784"/>
                    </a:lnTo>
                    <a:lnTo>
                      <a:pt x="473738" y="74784"/>
                    </a:lnTo>
                    <a:lnTo>
                      <a:pt x="453631" y="40926"/>
                    </a:lnTo>
                    <a:lnTo>
                      <a:pt x="465607" y="40504"/>
                    </a:lnTo>
                    <a:lnTo>
                      <a:pt x="478389" y="37345"/>
                    </a:lnTo>
                    <a:lnTo>
                      <a:pt x="489929" y="31324"/>
                    </a:lnTo>
                    <a:lnTo>
                      <a:pt x="499909" y="22708"/>
                    </a:lnTo>
                    <a:lnTo>
                      <a:pt x="508012" y="11765"/>
                    </a:lnTo>
                    <a:lnTo>
                      <a:pt x="506777" y="3541"/>
                    </a:lnTo>
                    <a:lnTo>
                      <a:pt x="499519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grpSp>
            <p:nvGrpSpPr>
              <p:cNvPr id="93" name="Agrupar 92"/>
              <p:cNvGrpSpPr/>
              <p:nvPr/>
            </p:nvGrpSpPr>
            <p:grpSpPr>
              <a:xfrm>
                <a:off x="6634342" y="4063554"/>
                <a:ext cx="120952" cy="130024"/>
                <a:chOff x="7624626" y="2866937"/>
                <a:chExt cx="120952" cy="130024"/>
              </a:xfrm>
            </p:grpSpPr>
            <p:sp>
              <p:nvSpPr>
                <p:cNvPr id="23" name="object 23"/>
                <p:cNvSpPr/>
                <p:nvPr/>
              </p:nvSpPr>
              <p:spPr>
                <a:xfrm>
                  <a:off x="7680854" y="2970215"/>
                  <a:ext cx="29029" cy="266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479" h="27939">
                      <a:moveTo>
                        <a:pt x="11747" y="0"/>
                      </a:moveTo>
                      <a:lnTo>
                        <a:pt x="4610" y="0"/>
                      </a:lnTo>
                      <a:lnTo>
                        <a:pt x="0" y="5232"/>
                      </a:lnTo>
                      <a:lnTo>
                        <a:pt x="7315" y="21767"/>
                      </a:lnTo>
                      <a:lnTo>
                        <a:pt x="4699" y="27597"/>
                      </a:lnTo>
                      <a:lnTo>
                        <a:pt x="30264" y="27597"/>
                      </a:lnTo>
                      <a:lnTo>
                        <a:pt x="13004" y="21767"/>
                      </a:lnTo>
                      <a:lnTo>
                        <a:pt x="5880" y="6476"/>
                      </a:lnTo>
                      <a:lnTo>
                        <a:pt x="11747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4" name="object 24"/>
                <p:cNvSpPr/>
                <p:nvPr/>
              </p:nvSpPr>
              <p:spPr>
                <a:xfrm>
                  <a:off x="7624626" y="2866937"/>
                  <a:ext cx="120952" cy="1300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000" h="136525">
                      <a:moveTo>
                        <a:pt x="0" y="18351"/>
                      </a:moveTo>
                      <a:lnTo>
                        <a:pt x="0" y="71564"/>
                      </a:lnTo>
                      <a:lnTo>
                        <a:pt x="31724" y="102171"/>
                      </a:lnTo>
                      <a:lnTo>
                        <a:pt x="40779" y="130213"/>
                      </a:lnTo>
                      <a:lnTo>
                        <a:pt x="38150" y="136042"/>
                      </a:lnTo>
                      <a:lnTo>
                        <a:pt x="63715" y="136042"/>
                      </a:lnTo>
                      <a:lnTo>
                        <a:pt x="46469" y="130213"/>
                      </a:lnTo>
                      <a:lnTo>
                        <a:pt x="41719" y="116370"/>
                      </a:lnTo>
                      <a:lnTo>
                        <a:pt x="52527" y="102171"/>
                      </a:lnTo>
                      <a:lnTo>
                        <a:pt x="76415" y="102171"/>
                      </a:lnTo>
                      <a:lnTo>
                        <a:pt x="108305" y="74244"/>
                      </a:lnTo>
                      <a:lnTo>
                        <a:pt x="108305" y="42379"/>
                      </a:lnTo>
                      <a:lnTo>
                        <a:pt x="29260" y="42379"/>
                      </a:lnTo>
                      <a:lnTo>
                        <a:pt x="0" y="18351"/>
                      </a:lnTo>
                      <a:close/>
                    </a:path>
                    <a:path w="127000" h="136525">
                      <a:moveTo>
                        <a:pt x="99898" y="0"/>
                      </a:moveTo>
                      <a:lnTo>
                        <a:pt x="74917" y="42379"/>
                      </a:lnTo>
                      <a:lnTo>
                        <a:pt x="108305" y="42379"/>
                      </a:lnTo>
                      <a:lnTo>
                        <a:pt x="108305" y="35102"/>
                      </a:lnTo>
                      <a:lnTo>
                        <a:pt x="107645" y="35102"/>
                      </a:lnTo>
                      <a:lnTo>
                        <a:pt x="108305" y="32981"/>
                      </a:lnTo>
                      <a:lnTo>
                        <a:pt x="115925" y="32981"/>
                      </a:lnTo>
                      <a:lnTo>
                        <a:pt x="116458" y="29679"/>
                      </a:lnTo>
                      <a:lnTo>
                        <a:pt x="118236" y="19888"/>
                      </a:lnTo>
                      <a:lnTo>
                        <a:pt x="126987" y="19888"/>
                      </a:lnTo>
                      <a:lnTo>
                        <a:pt x="118338" y="13792"/>
                      </a:lnTo>
                      <a:lnTo>
                        <a:pt x="118236" y="5283"/>
                      </a:lnTo>
                      <a:lnTo>
                        <a:pt x="112420" y="5016"/>
                      </a:lnTo>
                      <a:lnTo>
                        <a:pt x="111413" y="2971"/>
                      </a:lnTo>
                      <a:lnTo>
                        <a:pt x="104622" y="2971"/>
                      </a:lnTo>
                      <a:lnTo>
                        <a:pt x="99898" y="0"/>
                      </a:lnTo>
                      <a:close/>
                    </a:path>
                    <a:path w="127000" h="136525">
                      <a:moveTo>
                        <a:pt x="108305" y="32981"/>
                      </a:moveTo>
                      <a:lnTo>
                        <a:pt x="107645" y="35102"/>
                      </a:lnTo>
                      <a:lnTo>
                        <a:pt x="108305" y="35102"/>
                      </a:lnTo>
                      <a:lnTo>
                        <a:pt x="108305" y="32981"/>
                      </a:lnTo>
                      <a:close/>
                    </a:path>
                    <a:path w="127000" h="136525">
                      <a:moveTo>
                        <a:pt x="115925" y="32981"/>
                      </a:moveTo>
                      <a:lnTo>
                        <a:pt x="108305" y="32981"/>
                      </a:lnTo>
                      <a:lnTo>
                        <a:pt x="108305" y="35102"/>
                      </a:lnTo>
                      <a:lnTo>
                        <a:pt x="115582" y="35102"/>
                      </a:lnTo>
                      <a:lnTo>
                        <a:pt x="115925" y="32981"/>
                      </a:lnTo>
                      <a:close/>
                    </a:path>
                    <a:path w="127000" h="136525">
                      <a:moveTo>
                        <a:pt x="109956" y="12"/>
                      </a:moveTo>
                      <a:lnTo>
                        <a:pt x="104622" y="2971"/>
                      </a:lnTo>
                      <a:lnTo>
                        <a:pt x="111413" y="2971"/>
                      </a:lnTo>
                      <a:lnTo>
                        <a:pt x="109956" y="12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</p:grpSp>
          <p:grpSp>
            <p:nvGrpSpPr>
              <p:cNvPr id="90" name="Agrupar 89"/>
              <p:cNvGrpSpPr/>
              <p:nvPr/>
            </p:nvGrpSpPr>
            <p:grpSpPr>
              <a:xfrm>
                <a:off x="4134895" y="3904397"/>
                <a:ext cx="463567" cy="309033"/>
                <a:chOff x="5640989" y="2687837"/>
                <a:chExt cx="463567" cy="309033"/>
              </a:xfrm>
            </p:grpSpPr>
            <p:sp>
              <p:nvSpPr>
                <p:cNvPr id="28" name="object 28"/>
                <p:cNvSpPr/>
                <p:nvPr/>
              </p:nvSpPr>
              <p:spPr>
                <a:xfrm>
                  <a:off x="5640989" y="2844951"/>
                  <a:ext cx="22981" cy="151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30" h="159385">
                      <a:moveTo>
                        <a:pt x="0" y="0"/>
                      </a:moveTo>
                      <a:lnTo>
                        <a:pt x="0" y="159130"/>
                      </a:lnTo>
                      <a:lnTo>
                        <a:pt x="23736" y="159130"/>
                      </a:lnTo>
                      <a:lnTo>
                        <a:pt x="23736" y="6520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grpSp>
              <p:nvGrpSpPr>
                <p:cNvPr id="89" name="Agrupar 88"/>
                <p:cNvGrpSpPr/>
                <p:nvPr/>
              </p:nvGrpSpPr>
              <p:grpSpPr>
                <a:xfrm>
                  <a:off x="5641913" y="2687837"/>
                  <a:ext cx="462643" cy="309033"/>
                  <a:chOff x="5641913" y="2687837"/>
                  <a:chExt cx="462643" cy="309033"/>
                </a:xfrm>
              </p:grpSpPr>
              <p:sp>
                <p:nvSpPr>
                  <p:cNvPr id="29" name="object 29"/>
                  <p:cNvSpPr/>
                  <p:nvPr/>
                </p:nvSpPr>
                <p:spPr>
                  <a:xfrm>
                    <a:off x="5886926" y="2912727"/>
                    <a:ext cx="31448" cy="8406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020" h="88264">
                        <a:moveTo>
                          <a:pt x="32423" y="0"/>
                        </a:moveTo>
                        <a:lnTo>
                          <a:pt x="0" y="0"/>
                        </a:lnTo>
                        <a:lnTo>
                          <a:pt x="0" y="87972"/>
                        </a:lnTo>
                        <a:lnTo>
                          <a:pt x="21069" y="87972"/>
                        </a:lnTo>
                        <a:lnTo>
                          <a:pt x="32423" y="0"/>
                        </a:lnTo>
                        <a:close/>
                      </a:path>
                    </a:pathLst>
                  </a:custGeom>
                  <a:solidFill>
                    <a:srgbClr val="008445"/>
                  </a:solidFill>
                </p:spPr>
                <p:txBody>
                  <a:bodyPr wrap="square" lIns="0" tIns="0" rIns="0" bIns="0" rtlCol="0"/>
                  <a:lstStyle/>
                  <a:p>
                    <a:endParaRPr sz="1714"/>
                  </a:p>
                </p:txBody>
              </p:sp>
              <p:sp>
                <p:nvSpPr>
                  <p:cNvPr id="30" name="object 30"/>
                  <p:cNvSpPr/>
                  <p:nvPr/>
                </p:nvSpPr>
                <p:spPr>
                  <a:xfrm>
                    <a:off x="5641913" y="2687837"/>
                    <a:ext cx="462643" cy="30903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85775" h="324485">
                        <a:moveTo>
                          <a:pt x="284478" y="12538"/>
                        </a:moveTo>
                        <a:lnTo>
                          <a:pt x="274119" y="13524"/>
                        </a:lnTo>
                        <a:lnTo>
                          <a:pt x="265088" y="17690"/>
                        </a:lnTo>
                        <a:lnTo>
                          <a:pt x="256592" y="28039"/>
                        </a:lnTo>
                        <a:lnTo>
                          <a:pt x="253183" y="40258"/>
                        </a:lnTo>
                        <a:lnTo>
                          <a:pt x="62331" y="44284"/>
                        </a:lnTo>
                        <a:lnTo>
                          <a:pt x="22980" y="58026"/>
                        </a:lnTo>
                        <a:lnTo>
                          <a:pt x="875" y="92391"/>
                        </a:lnTo>
                        <a:lnTo>
                          <a:pt x="0" y="110607"/>
                        </a:lnTo>
                        <a:lnTo>
                          <a:pt x="860" y="121867"/>
                        </a:lnTo>
                        <a:lnTo>
                          <a:pt x="73799" y="324103"/>
                        </a:lnTo>
                        <a:lnTo>
                          <a:pt x="99060" y="324103"/>
                        </a:lnTo>
                        <a:lnTo>
                          <a:pt x="78054" y="266407"/>
                        </a:lnTo>
                        <a:lnTo>
                          <a:pt x="108864" y="181736"/>
                        </a:lnTo>
                        <a:lnTo>
                          <a:pt x="109791" y="176250"/>
                        </a:lnTo>
                        <a:lnTo>
                          <a:pt x="109791" y="170865"/>
                        </a:lnTo>
                        <a:lnTo>
                          <a:pt x="377439" y="170865"/>
                        </a:lnTo>
                        <a:lnTo>
                          <a:pt x="378638" y="167821"/>
                        </a:lnTo>
                        <a:lnTo>
                          <a:pt x="381198" y="154542"/>
                        </a:lnTo>
                        <a:lnTo>
                          <a:pt x="381546" y="88404"/>
                        </a:lnTo>
                        <a:lnTo>
                          <a:pt x="484822" y="88404"/>
                        </a:lnTo>
                        <a:lnTo>
                          <a:pt x="450774" y="54355"/>
                        </a:lnTo>
                        <a:lnTo>
                          <a:pt x="450774" y="44284"/>
                        </a:lnTo>
                        <a:lnTo>
                          <a:pt x="333286" y="44284"/>
                        </a:lnTo>
                        <a:lnTo>
                          <a:pt x="295608" y="14574"/>
                        </a:lnTo>
                        <a:lnTo>
                          <a:pt x="284478" y="12538"/>
                        </a:lnTo>
                        <a:close/>
                      </a:path>
                      <a:path w="485775" h="324485">
                        <a:moveTo>
                          <a:pt x="377439" y="170865"/>
                        </a:moveTo>
                        <a:lnTo>
                          <a:pt x="125615" y="170865"/>
                        </a:lnTo>
                        <a:lnTo>
                          <a:pt x="125615" y="211848"/>
                        </a:lnTo>
                        <a:lnTo>
                          <a:pt x="137074" y="217015"/>
                        </a:lnTo>
                        <a:lnTo>
                          <a:pt x="149613" y="219837"/>
                        </a:lnTo>
                        <a:lnTo>
                          <a:pt x="305498" y="220294"/>
                        </a:lnTo>
                        <a:lnTo>
                          <a:pt x="305498" y="324103"/>
                        </a:lnTo>
                        <a:lnTo>
                          <a:pt x="326568" y="324103"/>
                        </a:lnTo>
                        <a:lnTo>
                          <a:pt x="347891" y="208826"/>
                        </a:lnTo>
                        <a:lnTo>
                          <a:pt x="358182" y="200862"/>
                        </a:lnTo>
                        <a:lnTo>
                          <a:pt x="366894" y="191217"/>
                        </a:lnTo>
                        <a:lnTo>
                          <a:pt x="373792" y="180124"/>
                        </a:lnTo>
                        <a:lnTo>
                          <a:pt x="377439" y="170865"/>
                        </a:lnTo>
                        <a:close/>
                      </a:path>
                      <a:path w="485775" h="324485">
                        <a:moveTo>
                          <a:pt x="484822" y="88404"/>
                        </a:moveTo>
                        <a:lnTo>
                          <a:pt x="397357" y="88404"/>
                        </a:lnTo>
                        <a:lnTo>
                          <a:pt x="397357" y="118211"/>
                        </a:lnTo>
                        <a:lnTo>
                          <a:pt x="477164" y="118211"/>
                        </a:lnTo>
                        <a:lnTo>
                          <a:pt x="485178" y="110197"/>
                        </a:lnTo>
                        <a:lnTo>
                          <a:pt x="485178" y="88760"/>
                        </a:lnTo>
                        <a:lnTo>
                          <a:pt x="484822" y="88404"/>
                        </a:lnTo>
                        <a:close/>
                      </a:path>
                      <a:path w="485775" h="324485">
                        <a:moveTo>
                          <a:pt x="457187" y="0"/>
                        </a:moveTo>
                        <a:lnTo>
                          <a:pt x="397561" y="0"/>
                        </a:lnTo>
                        <a:lnTo>
                          <a:pt x="390271" y="7302"/>
                        </a:lnTo>
                        <a:lnTo>
                          <a:pt x="390271" y="16306"/>
                        </a:lnTo>
                        <a:lnTo>
                          <a:pt x="334073" y="44284"/>
                        </a:lnTo>
                        <a:lnTo>
                          <a:pt x="450774" y="44284"/>
                        </a:lnTo>
                        <a:lnTo>
                          <a:pt x="450774" y="42633"/>
                        </a:lnTo>
                        <a:lnTo>
                          <a:pt x="431825" y="23685"/>
                        </a:lnTo>
                        <a:lnTo>
                          <a:pt x="457187" y="13855"/>
                        </a:lnTo>
                        <a:lnTo>
                          <a:pt x="457187" y="0"/>
                        </a:lnTo>
                        <a:close/>
                      </a:path>
                    </a:pathLst>
                  </a:custGeom>
                  <a:solidFill>
                    <a:srgbClr val="008445"/>
                  </a:solidFill>
                </p:spPr>
                <p:txBody>
                  <a:bodyPr wrap="square" lIns="0" tIns="0" rIns="0" bIns="0" rtlCol="0"/>
                  <a:lstStyle/>
                  <a:p>
                    <a:endParaRPr sz="1714"/>
                  </a:p>
                </p:txBody>
              </p:sp>
            </p:grpSp>
          </p:grpSp>
          <p:grpSp>
            <p:nvGrpSpPr>
              <p:cNvPr id="91" name="Agrupar 90"/>
              <p:cNvGrpSpPr/>
              <p:nvPr/>
            </p:nvGrpSpPr>
            <p:grpSpPr>
              <a:xfrm>
                <a:off x="4908916" y="3906357"/>
                <a:ext cx="437848" cy="294232"/>
                <a:chOff x="6229962" y="2702788"/>
                <a:chExt cx="437848" cy="294232"/>
              </a:xfrm>
            </p:grpSpPr>
            <p:sp>
              <p:nvSpPr>
                <p:cNvPr id="31" name="object 31"/>
                <p:cNvSpPr/>
                <p:nvPr/>
              </p:nvSpPr>
              <p:spPr>
                <a:xfrm>
                  <a:off x="6234976" y="2853031"/>
                  <a:ext cx="21771" cy="1439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60" h="151130">
                      <a:moveTo>
                        <a:pt x="0" y="0"/>
                      </a:moveTo>
                      <a:lnTo>
                        <a:pt x="0" y="150647"/>
                      </a:lnTo>
                      <a:lnTo>
                        <a:pt x="22466" y="150647"/>
                      </a:lnTo>
                      <a:lnTo>
                        <a:pt x="22466" y="6173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32" name="object 32"/>
                <p:cNvSpPr/>
                <p:nvPr/>
              </p:nvSpPr>
              <p:spPr>
                <a:xfrm>
                  <a:off x="6467781" y="2917191"/>
                  <a:ext cx="29633" cy="798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114" h="83819">
                      <a:moveTo>
                        <a:pt x="30695" y="0"/>
                      </a:moveTo>
                      <a:lnTo>
                        <a:pt x="0" y="0"/>
                      </a:lnTo>
                      <a:lnTo>
                        <a:pt x="0" y="83273"/>
                      </a:lnTo>
                      <a:lnTo>
                        <a:pt x="19938" y="83273"/>
                      </a:lnTo>
                      <a:lnTo>
                        <a:pt x="30695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33" name="object 33"/>
                <p:cNvSpPr/>
                <p:nvPr/>
              </p:nvSpPr>
              <p:spPr>
                <a:xfrm>
                  <a:off x="6229962" y="2702788"/>
                  <a:ext cx="437848" cy="2927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9739" h="307339">
                      <a:moveTo>
                        <a:pt x="432900" y="0"/>
                      </a:moveTo>
                      <a:lnTo>
                        <a:pt x="376461" y="0"/>
                      </a:lnTo>
                      <a:lnTo>
                        <a:pt x="369565" y="6896"/>
                      </a:lnTo>
                      <a:lnTo>
                        <a:pt x="369565" y="15417"/>
                      </a:lnTo>
                      <a:lnTo>
                        <a:pt x="316365" y="41897"/>
                      </a:lnTo>
                      <a:lnTo>
                        <a:pt x="59151" y="41897"/>
                      </a:lnTo>
                      <a:lnTo>
                        <a:pt x="44753" y="43662"/>
                      </a:lnTo>
                      <a:lnTo>
                        <a:pt x="10842" y="66372"/>
                      </a:lnTo>
                      <a:lnTo>
                        <a:pt x="0" y="108302"/>
                      </a:lnTo>
                      <a:lnTo>
                        <a:pt x="1696" y="118731"/>
                      </a:lnTo>
                      <a:lnTo>
                        <a:pt x="69997" y="306781"/>
                      </a:lnTo>
                      <a:lnTo>
                        <a:pt x="93899" y="306781"/>
                      </a:lnTo>
                      <a:lnTo>
                        <a:pt x="74023" y="252158"/>
                      </a:lnTo>
                      <a:lnTo>
                        <a:pt x="82621" y="228523"/>
                      </a:lnTo>
                      <a:lnTo>
                        <a:pt x="118689" y="228523"/>
                      </a:lnTo>
                      <a:lnTo>
                        <a:pt x="124567" y="222937"/>
                      </a:lnTo>
                      <a:lnTo>
                        <a:pt x="131216" y="211424"/>
                      </a:lnTo>
                      <a:lnTo>
                        <a:pt x="138158" y="207772"/>
                      </a:lnTo>
                      <a:lnTo>
                        <a:pt x="327575" y="207772"/>
                      </a:lnTo>
                      <a:lnTo>
                        <a:pt x="329446" y="197662"/>
                      </a:lnTo>
                      <a:lnTo>
                        <a:pt x="333408" y="194564"/>
                      </a:lnTo>
                      <a:lnTo>
                        <a:pt x="166606" y="194564"/>
                      </a:lnTo>
                      <a:lnTo>
                        <a:pt x="166276" y="193509"/>
                      </a:lnTo>
                      <a:lnTo>
                        <a:pt x="166047" y="192443"/>
                      </a:lnTo>
                      <a:lnTo>
                        <a:pt x="166102" y="186037"/>
                      </a:lnTo>
                      <a:lnTo>
                        <a:pt x="166320" y="179628"/>
                      </a:lnTo>
                      <a:lnTo>
                        <a:pt x="170746" y="170369"/>
                      </a:lnTo>
                      <a:lnTo>
                        <a:pt x="173436" y="168059"/>
                      </a:lnTo>
                      <a:lnTo>
                        <a:pt x="148585" y="168059"/>
                      </a:lnTo>
                      <a:lnTo>
                        <a:pt x="141396" y="162659"/>
                      </a:lnTo>
                      <a:lnTo>
                        <a:pt x="138464" y="155740"/>
                      </a:lnTo>
                      <a:lnTo>
                        <a:pt x="88044" y="155740"/>
                      </a:lnTo>
                      <a:lnTo>
                        <a:pt x="51125" y="129425"/>
                      </a:lnTo>
                      <a:lnTo>
                        <a:pt x="43774" y="105780"/>
                      </a:lnTo>
                      <a:lnTo>
                        <a:pt x="44929" y="93217"/>
                      </a:lnTo>
                      <a:lnTo>
                        <a:pt x="51965" y="78123"/>
                      </a:lnTo>
                      <a:lnTo>
                        <a:pt x="59624" y="67258"/>
                      </a:lnTo>
                      <a:lnTo>
                        <a:pt x="67958" y="59798"/>
                      </a:lnTo>
                      <a:lnTo>
                        <a:pt x="144102" y="55854"/>
                      </a:lnTo>
                      <a:lnTo>
                        <a:pt x="431247" y="55854"/>
                      </a:lnTo>
                      <a:lnTo>
                        <a:pt x="426829" y="51435"/>
                      </a:lnTo>
                      <a:lnTo>
                        <a:pt x="426829" y="40335"/>
                      </a:lnTo>
                      <a:lnTo>
                        <a:pt x="408897" y="22415"/>
                      </a:lnTo>
                      <a:lnTo>
                        <a:pt x="432900" y="13093"/>
                      </a:lnTo>
                      <a:lnTo>
                        <a:pt x="432900" y="0"/>
                      </a:lnTo>
                      <a:close/>
                    </a:path>
                    <a:path w="459739" h="307339">
                      <a:moveTo>
                        <a:pt x="327575" y="207772"/>
                      </a:moveTo>
                      <a:lnTo>
                        <a:pt x="138158" y="207772"/>
                      </a:lnTo>
                      <a:lnTo>
                        <a:pt x="143492" y="208521"/>
                      </a:lnTo>
                      <a:lnTo>
                        <a:pt x="289326" y="208521"/>
                      </a:lnTo>
                      <a:lnTo>
                        <a:pt x="289326" y="306781"/>
                      </a:lnTo>
                      <a:lnTo>
                        <a:pt x="309253" y="306781"/>
                      </a:lnTo>
                      <a:lnTo>
                        <a:pt x="327575" y="207772"/>
                      </a:lnTo>
                      <a:close/>
                    </a:path>
                    <a:path w="459739" h="307339">
                      <a:moveTo>
                        <a:pt x="118689" y="228523"/>
                      </a:moveTo>
                      <a:lnTo>
                        <a:pt x="82621" y="228523"/>
                      </a:lnTo>
                      <a:lnTo>
                        <a:pt x="83472" y="229247"/>
                      </a:lnTo>
                      <a:lnTo>
                        <a:pt x="84348" y="229920"/>
                      </a:lnTo>
                      <a:lnTo>
                        <a:pt x="85237" y="230555"/>
                      </a:lnTo>
                      <a:lnTo>
                        <a:pt x="85304" y="235115"/>
                      </a:lnTo>
                      <a:lnTo>
                        <a:pt x="85415" y="239598"/>
                      </a:lnTo>
                      <a:lnTo>
                        <a:pt x="85847" y="245021"/>
                      </a:lnTo>
                      <a:lnTo>
                        <a:pt x="94165" y="245021"/>
                      </a:lnTo>
                      <a:lnTo>
                        <a:pt x="94848" y="241007"/>
                      </a:lnTo>
                      <a:lnTo>
                        <a:pt x="94927" y="235115"/>
                      </a:lnTo>
                      <a:lnTo>
                        <a:pt x="115988" y="235115"/>
                      </a:lnTo>
                      <a:lnTo>
                        <a:pt x="115882" y="231190"/>
                      </a:lnTo>
                      <a:lnTo>
                        <a:pt x="118689" y="228523"/>
                      </a:lnTo>
                      <a:close/>
                    </a:path>
                    <a:path w="459739" h="307339">
                      <a:moveTo>
                        <a:pt x="115993" y="235305"/>
                      </a:moveTo>
                      <a:lnTo>
                        <a:pt x="106357" y="235305"/>
                      </a:lnTo>
                      <a:lnTo>
                        <a:pt x="106637" y="241007"/>
                      </a:lnTo>
                      <a:lnTo>
                        <a:pt x="107500" y="245021"/>
                      </a:lnTo>
                      <a:lnTo>
                        <a:pt x="115946" y="245021"/>
                      </a:lnTo>
                      <a:lnTo>
                        <a:pt x="116067" y="239598"/>
                      </a:lnTo>
                      <a:lnTo>
                        <a:pt x="115993" y="235305"/>
                      </a:lnTo>
                      <a:close/>
                    </a:path>
                    <a:path w="459739" h="307339">
                      <a:moveTo>
                        <a:pt x="115988" y="235115"/>
                      </a:moveTo>
                      <a:lnTo>
                        <a:pt x="94927" y="235115"/>
                      </a:lnTo>
                      <a:lnTo>
                        <a:pt x="97061" y="235648"/>
                      </a:lnTo>
                      <a:lnTo>
                        <a:pt x="99245" y="235915"/>
                      </a:lnTo>
                      <a:lnTo>
                        <a:pt x="103144" y="235851"/>
                      </a:lnTo>
                      <a:lnTo>
                        <a:pt x="104757" y="235648"/>
                      </a:lnTo>
                      <a:lnTo>
                        <a:pt x="106357" y="235305"/>
                      </a:lnTo>
                      <a:lnTo>
                        <a:pt x="115993" y="235305"/>
                      </a:lnTo>
                      <a:lnTo>
                        <a:pt x="115988" y="235115"/>
                      </a:lnTo>
                      <a:close/>
                    </a:path>
                    <a:path w="459739" h="307339">
                      <a:moveTo>
                        <a:pt x="361267" y="109728"/>
                      </a:moveTo>
                      <a:lnTo>
                        <a:pt x="244546" y="109728"/>
                      </a:lnTo>
                      <a:lnTo>
                        <a:pt x="252980" y="113016"/>
                      </a:lnTo>
                      <a:lnTo>
                        <a:pt x="260592" y="119187"/>
                      </a:lnTo>
                      <a:lnTo>
                        <a:pt x="267019" y="127693"/>
                      </a:lnTo>
                      <a:lnTo>
                        <a:pt x="271900" y="137983"/>
                      </a:lnTo>
                      <a:lnTo>
                        <a:pt x="274870" y="149512"/>
                      </a:lnTo>
                      <a:lnTo>
                        <a:pt x="275568" y="161729"/>
                      </a:lnTo>
                      <a:lnTo>
                        <a:pt x="273631" y="174086"/>
                      </a:lnTo>
                      <a:lnTo>
                        <a:pt x="268695" y="186037"/>
                      </a:lnTo>
                      <a:lnTo>
                        <a:pt x="166606" y="194564"/>
                      </a:lnTo>
                      <a:lnTo>
                        <a:pt x="333408" y="194564"/>
                      </a:lnTo>
                      <a:lnTo>
                        <a:pt x="359242" y="156218"/>
                      </a:lnTo>
                      <a:lnTo>
                        <a:pt x="361228" y="142593"/>
                      </a:lnTo>
                      <a:lnTo>
                        <a:pt x="361267" y="109728"/>
                      </a:lnTo>
                      <a:close/>
                    </a:path>
                    <a:path w="459739" h="307339">
                      <a:moveTo>
                        <a:pt x="222167" y="123296"/>
                      </a:moveTo>
                      <a:lnTo>
                        <a:pt x="171741" y="123296"/>
                      </a:lnTo>
                      <a:lnTo>
                        <a:pt x="180856" y="127155"/>
                      </a:lnTo>
                      <a:lnTo>
                        <a:pt x="185484" y="133126"/>
                      </a:lnTo>
                      <a:lnTo>
                        <a:pt x="182174" y="144691"/>
                      </a:lnTo>
                      <a:lnTo>
                        <a:pt x="169206" y="150619"/>
                      </a:lnTo>
                      <a:lnTo>
                        <a:pt x="161190" y="158100"/>
                      </a:lnTo>
                      <a:lnTo>
                        <a:pt x="155371" y="167054"/>
                      </a:lnTo>
                      <a:lnTo>
                        <a:pt x="148585" y="168059"/>
                      </a:lnTo>
                      <a:lnTo>
                        <a:pt x="173436" y="168059"/>
                      </a:lnTo>
                      <a:lnTo>
                        <a:pt x="179528" y="162827"/>
                      </a:lnTo>
                      <a:lnTo>
                        <a:pt x="193000" y="156218"/>
                      </a:lnTo>
                      <a:lnTo>
                        <a:pt x="204452" y="149843"/>
                      </a:lnTo>
                      <a:lnTo>
                        <a:pt x="212362" y="141041"/>
                      </a:lnTo>
                      <a:lnTo>
                        <a:pt x="218075" y="131224"/>
                      </a:lnTo>
                      <a:lnTo>
                        <a:pt x="222167" y="123296"/>
                      </a:lnTo>
                      <a:close/>
                    </a:path>
                    <a:path w="459739" h="307339">
                      <a:moveTo>
                        <a:pt x="240063" y="55854"/>
                      </a:moveTo>
                      <a:lnTo>
                        <a:pt x="144102" y="55854"/>
                      </a:lnTo>
                      <a:lnTo>
                        <a:pt x="143816" y="59798"/>
                      </a:lnTo>
                      <a:lnTo>
                        <a:pt x="143568" y="62382"/>
                      </a:lnTo>
                      <a:lnTo>
                        <a:pt x="138320" y="79504"/>
                      </a:lnTo>
                      <a:lnTo>
                        <a:pt x="129786" y="89916"/>
                      </a:lnTo>
                      <a:lnTo>
                        <a:pt x="119408" y="95332"/>
                      </a:lnTo>
                      <a:lnTo>
                        <a:pt x="111742" y="97078"/>
                      </a:lnTo>
                      <a:lnTo>
                        <a:pt x="110586" y="97675"/>
                      </a:lnTo>
                      <a:lnTo>
                        <a:pt x="109329" y="98234"/>
                      </a:lnTo>
                      <a:lnTo>
                        <a:pt x="107932" y="98755"/>
                      </a:lnTo>
                      <a:lnTo>
                        <a:pt x="100772" y="105382"/>
                      </a:lnTo>
                      <a:lnTo>
                        <a:pt x="95674" y="117024"/>
                      </a:lnTo>
                      <a:lnTo>
                        <a:pt x="93070" y="130376"/>
                      </a:lnTo>
                      <a:lnTo>
                        <a:pt x="92955" y="137308"/>
                      </a:lnTo>
                      <a:lnTo>
                        <a:pt x="93187" y="152120"/>
                      </a:lnTo>
                      <a:lnTo>
                        <a:pt x="90457" y="154813"/>
                      </a:lnTo>
                      <a:lnTo>
                        <a:pt x="88044" y="155740"/>
                      </a:lnTo>
                      <a:lnTo>
                        <a:pt x="138464" y="155740"/>
                      </a:lnTo>
                      <a:lnTo>
                        <a:pt x="137222" y="152810"/>
                      </a:lnTo>
                      <a:lnTo>
                        <a:pt x="137517" y="141164"/>
                      </a:lnTo>
                      <a:lnTo>
                        <a:pt x="143735" y="130376"/>
                      </a:lnTo>
                      <a:lnTo>
                        <a:pt x="159060" y="123664"/>
                      </a:lnTo>
                      <a:lnTo>
                        <a:pt x="171741" y="123296"/>
                      </a:lnTo>
                      <a:lnTo>
                        <a:pt x="222167" y="123296"/>
                      </a:lnTo>
                      <a:lnTo>
                        <a:pt x="222938" y="121803"/>
                      </a:lnTo>
                      <a:lnTo>
                        <a:pt x="228294" y="114187"/>
                      </a:lnTo>
                      <a:lnTo>
                        <a:pt x="235490" y="109790"/>
                      </a:lnTo>
                      <a:lnTo>
                        <a:pt x="361267" y="109728"/>
                      </a:lnTo>
                      <a:lnTo>
                        <a:pt x="361284" y="95161"/>
                      </a:lnTo>
                      <a:lnTo>
                        <a:pt x="299855" y="95161"/>
                      </a:lnTo>
                      <a:lnTo>
                        <a:pt x="288239" y="95047"/>
                      </a:lnTo>
                      <a:lnTo>
                        <a:pt x="278585" y="88476"/>
                      </a:lnTo>
                      <a:lnTo>
                        <a:pt x="266413" y="76978"/>
                      </a:lnTo>
                      <a:lnTo>
                        <a:pt x="260376" y="74244"/>
                      </a:lnTo>
                      <a:lnTo>
                        <a:pt x="249258" y="74244"/>
                      </a:lnTo>
                      <a:lnTo>
                        <a:pt x="241689" y="69456"/>
                      </a:lnTo>
                      <a:lnTo>
                        <a:pt x="239796" y="62306"/>
                      </a:lnTo>
                      <a:lnTo>
                        <a:pt x="239568" y="60909"/>
                      </a:lnTo>
                      <a:lnTo>
                        <a:pt x="239276" y="58635"/>
                      </a:lnTo>
                      <a:lnTo>
                        <a:pt x="240063" y="55854"/>
                      </a:lnTo>
                      <a:close/>
                    </a:path>
                    <a:path w="459739" h="307339">
                      <a:moveTo>
                        <a:pt x="459049" y="83667"/>
                      </a:moveTo>
                      <a:lnTo>
                        <a:pt x="376283" y="83667"/>
                      </a:lnTo>
                      <a:lnTo>
                        <a:pt x="376283" y="111887"/>
                      </a:lnTo>
                      <a:lnTo>
                        <a:pt x="451810" y="111887"/>
                      </a:lnTo>
                      <a:lnTo>
                        <a:pt x="459392" y="104305"/>
                      </a:lnTo>
                      <a:lnTo>
                        <a:pt x="459392" y="84010"/>
                      </a:lnTo>
                      <a:lnTo>
                        <a:pt x="459049" y="83667"/>
                      </a:lnTo>
                      <a:close/>
                    </a:path>
                    <a:path w="459739" h="307339">
                      <a:moveTo>
                        <a:pt x="431247" y="55854"/>
                      </a:moveTo>
                      <a:lnTo>
                        <a:pt x="304795" y="55854"/>
                      </a:lnTo>
                      <a:lnTo>
                        <a:pt x="305697" y="57556"/>
                      </a:lnTo>
                      <a:lnTo>
                        <a:pt x="310989" y="68806"/>
                      </a:lnTo>
                      <a:lnTo>
                        <a:pt x="312535" y="81134"/>
                      </a:lnTo>
                      <a:lnTo>
                        <a:pt x="310878" y="88709"/>
                      </a:lnTo>
                      <a:lnTo>
                        <a:pt x="306751" y="92773"/>
                      </a:lnTo>
                      <a:lnTo>
                        <a:pt x="299855" y="95161"/>
                      </a:lnTo>
                      <a:lnTo>
                        <a:pt x="361284" y="95161"/>
                      </a:lnTo>
                      <a:lnTo>
                        <a:pt x="361297" y="83667"/>
                      </a:lnTo>
                      <a:lnTo>
                        <a:pt x="459049" y="83667"/>
                      </a:lnTo>
                      <a:lnTo>
                        <a:pt x="431247" y="55854"/>
                      </a:lnTo>
                      <a:close/>
                    </a:path>
                    <a:path w="459739" h="307339">
                      <a:moveTo>
                        <a:pt x="258270" y="73289"/>
                      </a:moveTo>
                      <a:lnTo>
                        <a:pt x="249258" y="74244"/>
                      </a:lnTo>
                      <a:lnTo>
                        <a:pt x="260376" y="74244"/>
                      </a:lnTo>
                      <a:lnTo>
                        <a:pt x="258270" y="73289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</p:grpSp>
          <p:sp>
            <p:nvSpPr>
              <p:cNvPr id="34" name="object 34"/>
              <p:cNvSpPr txBox="1"/>
              <p:nvPr/>
            </p:nvSpPr>
            <p:spPr>
              <a:xfrm>
                <a:off x="1886217" y="3064171"/>
                <a:ext cx="1122471" cy="276999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pc="-5" dirty="0">
                    <a:solidFill>
                      <a:srgbClr val="008445"/>
                    </a:solidFill>
                    <a:latin typeface="Arial Unicode MS"/>
                    <a:cs typeface="Arial Unicode MS"/>
                  </a:rPr>
                  <a:t>Lavoura</a:t>
                </a:r>
                <a:endParaRPr dirty="0">
                  <a:latin typeface="Arial Unicode MS"/>
                  <a:cs typeface="Arial Unicode MS"/>
                </a:endParaRPr>
              </a:p>
            </p:txBody>
          </p:sp>
          <p:grpSp>
            <p:nvGrpSpPr>
              <p:cNvPr id="104" name="Agrupar 103"/>
              <p:cNvGrpSpPr/>
              <p:nvPr/>
            </p:nvGrpSpPr>
            <p:grpSpPr>
              <a:xfrm>
                <a:off x="5629450" y="2995549"/>
                <a:ext cx="355538" cy="274218"/>
                <a:chOff x="6180222" y="2208866"/>
                <a:chExt cx="355538" cy="274218"/>
              </a:xfrm>
            </p:grpSpPr>
            <p:sp>
              <p:nvSpPr>
                <p:cNvPr id="35" name="object 35"/>
                <p:cNvSpPr/>
                <p:nvPr/>
              </p:nvSpPr>
              <p:spPr>
                <a:xfrm>
                  <a:off x="6231018" y="2354270"/>
                  <a:ext cx="211667" cy="1288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250" h="135255">
                      <a:moveTo>
                        <a:pt x="62894" y="0"/>
                      </a:moveTo>
                      <a:lnTo>
                        <a:pt x="21467" y="10472"/>
                      </a:lnTo>
                      <a:lnTo>
                        <a:pt x="0" y="48977"/>
                      </a:lnTo>
                      <a:lnTo>
                        <a:pt x="850" y="59679"/>
                      </a:lnTo>
                      <a:lnTo>
                        <a:pt x="23251" y="99870"/>
                      </a:lnTo>
                      <a:lnTo>
                        <a:pt x="56895" y="123098"/>
                      </a:lnTo>
                      <a:lnTo>
                        <a:pt x="94742" y="134300"/>
                      </a:lnTo>
                      <a:lnTo>
                        <a:pt x="106452" y="135157"/>
                      </a:lnTo>
                      <a:lnTo>
                        <a:pt x="108771" y="135157"/>
                      </a:lnTo>
                      <a:lnTo>
                        <a:pt x="109346" y="134953"/>
                      </a:lnTo>
                      <a:lnTo>
                        <a:pt x="117939" y="134953"/>
                      </a:lnTo>
                      <a:lnTo>
                        <a:pt x="166307" y="122532"/>
                      </a:lnTo>
                      <a:lnTo>
                        <a:pt x="200780" y="98151"/>
                      </a:lnTo>
                      <a:lnTo>
                        <a:pt x="221560" y="59057"/>
                      </a:lnTo>
                      <a:lnTo>
                        <a:pt x="221756" y="49088"/>
                      </a:lnTo>
                      <a:lnTo>
                        <a:pt x="221288" y="46752"/>
                      </a:lnTo>
                      <a:lnTo>
                        <a:pt x="110552" y="46752"/>
                      </a:lnTo>
                      <a:lnTo>
                        <a:pt x="94177" y="43309"/>
                      </a:lnTo>
                      <a:lnTo>
                        <a:pt x="82041" y="35381"/>
                      </a:lnTo>
                      <a:lnTo>
                        <a:pt x="76283" y="26573"/>
                      </a:lnTo>
                      <a:lnTo>
                        <a:pt x="81309" y="19924"/>
                      </a:lnTo>
                      <a:lnTo>
                        <a:pt x="94737" y="18090"/>
                      </a:lnTo>
                      <a:lnTo>
                        <a:pt x="205244" y="18031"/>
                      </a:lnTo>
                      <a:lnTo>
                        <a:pt x="204632" y="17392"/>
                      </a:lnTo>
                      <a:lnTo>
                        <a:pt x="193765" y="10424"/>
                      </a:lnTo>
                      <a:lnTo>
                        <a:pt x="183930" y="6691"/>
                      </a:lnTo>
                      <a:lnTo>
                        <a:pt x="115954" y="6691"/>
                      </a:lnTo>
                      <a:lnTo>
                        <a:pt x="100662" y="5839"/>
                      </a:lnTo>
                      <a:lnTo>
                        <a:pt x="90846" y="4031"/>
                      </a:lnTo>
                      <a:lnTo>
                        <a:pt x="88111" y="3394"/>
                      </a:lnTo>
                      <a:lnTo>
                        <a:pt x="75416" y="962"/>
                      </a:lnTo>
                      <a:lnTo>
                        <a:pt x="62894" y="0"/>
                      </a:lnTo>
                      <a:close/>
                    </a:path>
                    <a:path w="222250" h="135255">
                      <a:moveTo>
                        <a:pt x="117939" y="134953"/>
                      </a:moveTo>
                      <a:lnTo>
                        <a:pt x="109346" y="134953"/>
                      </a:lnTo>
                      <a:lnTo>
                        <a:pt x="111441" y="135004"/>
                      </a:lnTo>
                      <a:lnTo>
                        <a:pt x="112749" y="135169"/>
                      </a:lnTo>
                      <a:lnTo>
                        <a:pt x="114159" y="135169"/>
                      </a:lnTo>
                      <a:lnTo>
                        <a:pt x="117939" y="134953"/>
                      </a:lnTo>
                      <a:close/>
                    </a:path>
                    <a:path w="222250" h="135255">
                      <a:moveTo>
                        <a:pt x="205244" y="18031"/>
                      </a:moveTo>
                      <a:lnTo>
                        <a:pt x="117187" y="18031"/>
                      </a:lnTo>
                      <a:lnTo>
                        <a:pt x="132809" y="18512"/>
                      </a:lnTo>
                      <a:lnTo>
                        <a:pt x="141969" y="20458"/>
                      </a:lnTo>
                      <a:lnTo>
                        <a:pt x="110552" y="46752"/>
                      </a:lnTo>
                      <a:lnTo>
                        <a:pt x="221288" y="46752"/>
                      </a:lnTo>
                      <a:lnTo>
                        <a:pt x="219803" y="39334"/>
                      </a:lnTo>
                      <a:lnTo>
                        <a:pt x="218921" y="36820"/>
                      </a:lnTo>
                      <a:lnTo>
                        <a:pt x="213123" y="26249"/>
                      </a:lnTo>
                      <a:lnTo>
                        <a:pt x="205244" y="18031"/>
                      </a:lnTo>
                      <a:close/>
                    </a:path>
                    <a:path w="222250" h="135255">
                      <a:moveTo>
                        <a:pt x="166185" y="2855"/>
                      </a:moveTo>
                      <a:lnTo>
                        <a:pt x="149943" y="2906"/>
                      </a:lnTo>
                      <a:lnTo>
                        <a:pt x="139724" y="3913"/>
                      </a:lnTo>
                      <a:lnTo>
                        <a:pt x="136638" y="4423"/>
                      </a:lnTo>
                      <a:lnTo>
                        <a:pt x="135693" y="4423"/>
                      </a:lnTo>
                      <a:lnTo>
                        <a:pt x="115954" y="6691"/>
                      </a:lnTo>
                      <a:lnTo>
                        <a:pt x="183930" y="6691"/>
                      </a:lnTo>
                      <a:lnTo>
                        <a:pt x="180844" y="5520"/>
                      </a:lnTo>
                      <a:lnTo>
                        <a:pt x="174807" y="4423"/>
                      </a:lnTo>
                      <a:lnTo>
                        <a:pt x="136638" y="4423"/>
                      </a:lnTo>
                      <a:lnTo>
                        <a:pt x="136295" y="4283"/>
                      </a:lnTo>
                      <a:lnTo>
                        <a:pt x="174039" y="4283"/>
                      </a:lnTo>
                      <a:lnTo>
                        <a:pt x="166185" y="2855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36" name="object 36"/>
                <p:cNvSpPr/>
                <p:nvPr/>
              </p:nvSpPr>
              <p:spPr>
                <a:xfrm>
                  <a:off x="6180222" y="2208866"/>
                  <a:ext cx="163286" cy="113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450" h="118744">
                      <a:moveTo>
                        <a:pt x="132955" y="0"/>
                      </a:moveTo>
                      <a:lnTo>
                        <a:pt x="119587" y="694"/>
                      </a:lnTo>
                      <a:lnTo>
                        <a:pt x="103408" y="5430"/>
                      </a:lnTo>
                      <a:lnTo>
                        <a:pt x="95106" y="8943"/>
                      </a:lnTo>
                      <a:lnTo>
                        <a:pt x="94110" y="9451"/>
                      </a:lnTo>
                      <a:lnTo>
                        <a:pt x="93760" y="9451"/>
                      </a:lnTo>
                      <a:lnTo>
                        <a:pt x="50015" y="20449"/>
                      </a:lnTo>
                      <a:lnTo>
                        <a:pt x="43094" y="21630"/>
                      </a:lnTo>
                      <a:lnTo>
                        <a:pt x="3915" y="47906"/>
                      </a:lnTo>
                      <a:lnTo>
                        <a:pt x="0" y="59397"/>
                      </a:lnTo>
                      <a:lnTo>
                        <a:pt x="335" y="71028"/>
                      </a:lnTo>
                      <a:lnTo>
                        <a:pt x="31467" y="108097"/>
                      </a:lnTo>
                      <a:lnTo>
                        <a:pt x="74644" y="118305"/>
                      </a:lnTo>
                      <a:lnTo>
                        <a:pt x="87324" y="117800"/>
                      </a:lnTo>
                      <a:lnTo>
                        <a:pt x="98701" y="115823"/>
                      </a:lnTo>
                      <a:lnTo>
                        <a:pt x="103660" y="114416"/>
                      </a:lnTo>
                      <a:lnTo>
                        <a:pt x="104054" y="114124"/>
                      </a:lnTo>
                      <a:lnTo>
                        <a:pt x="104600" y="113972"/>
                      </a:lnTo>
                      <a:lnTo>
                        <a:pt x="105641" y="113629"/>
                      </a:lnTo>
                      <a:lnTo>
                        <a:pt x="106657" y="113515"/>
                      </a:lnTo>
                      <a:lnTo>
                        <a:pt x="107724" y="113159"/>
                      </a:lnTo>
                      <a:lnTo>
                        <a:pt x="142890" y="91785"/>
                      </a:lnTo>
                      <a:lnTo>
                        <a:pt x="166632" y="59029"/>
                      </a:lnTo>
                      <a:lnTo>
                        <a:pt x="170107" y="48390"/>
                      </a:lnTo>
                      <a:lnTo>
                        <a:pt x="69399" y="48390"/>
                      </a:lnTo>
                      <a:lnTo>
                        <a:pt x="57740" y="44056"/>
                      </a:lnTo>
                      <a:lnTo>
                        <a:pt x="57019" y="35285"/>
                      </a:lnTo>
                      <a:lnTo>
                        <a:pt x="65227" y="29889"/>
                      </a:lnTo>
                      <a:lnTo>
                        <a:pt x="84603" y="23710"/>
                      </a:lnTo>
                      <a:lnTo>
                        <a:pt x="97208" y="20449"/>
                      </a:lnTo>
                      <a:lnTo>
                        <a:pt x="167323" y="20449"/>
                      </a:lnTo>
                      <a:lnTo>
                        <a:pt x="167154" y="20030"/>
                      </a:lnTo>
                      <a:lnTo>
                        <a:pt x="163642" y="14620"/>
                      </a:lnTo>
                      <a:lnTo>
                        <a:pt x="158033" y="9451"/>
                      </a:lnTo>
                      <a:lnTo>
                        <a:pt x="94110" y="9451"/>
                      </a:lnTo>
                      <a:lnTo>
                        <a:pt x="93805" y="9425"/>
                      </a:lnTo>
                      <a:lnTo>
                        <a:pt x="158006" y="9425"/>
                      </a:lnTo>
                      <a:lnTo>
                        <a:pt x="155439" y="7060"/>
                      </a:lnTo>
                      <a:lnTo>
                        <a:pt x="145058" y="2154"/>
                      </a:lnTo>
                      <a:lnTo>
                        <a:pt x="132955" y="0"/>
                      </a:lnTo>
                      <a:close/>
                    </a:path>
                    <a:path w="171450" h="118744">
                      <a:moveTo>
                        <a:pt x="167323" y="20449"/>
                      </a:moveTo>
                      <a:lnTo>
                        <a:pt x="97208" y="20449"/>
                      </a:lnTo>
                      <a:lnTo>
                        <a:pt x="103877" y="21005"/>
                      </a:lnTo>
                      <a:lnTo>
                        <a:pt x="103292" y="30681"/>
                      </a:lnTo>
                      <a:lnTo>
                        <a:pt x="95889" y="40893"/>
                      </a:lnTo>
                      <a:lnTo>
                        <a:pt x="84356" y="47398"/>
                      </a:lnTo>
                      <a:lnTo>
                        <a:pt x="69399" y="48390"/>
                      </a:lnTo>
                      <a:lnTo>
                        <a:pt x="170107" y="48390"/>
                      </a:lnTo>
                      <a:lnTo>
                        <a:pt x="171354" y="38262"/>
                      </a:lnTo>
                      <a:lnTo>
                        <a:pt x="170382" y="28756"/>
                      </a:lnTo>
                      <a:lnTo>
                        <a:pt x="167323" y="20449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37" name="object 37"/>
                <p:cNvSpPr/>
                <p:nvPr/>
              </p:nvSpPr>
              <p:spPr>
                <a:xfrm>
                  <a:off x="6381546" y="2237344"/>
                  <a:ext cx="154214" cy="1378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925" h="144780">
                      <a:moveTo>
                        <a:pt x="54367" y="0"/>
                      </a:moveTo>
                      <a:lnTo>
                        <a:pt x="17599" y="10233"/>
                      </a:lnTo>
                      <a:lnTo>
                        <a:pt x="0" y="39607"/>
                      </a:lnTo>
                      <a:lnTo>
                        <a:pt x="451" y="52029"/>
                      </a:lnTo>
                      <a:lnTo>
                        <a:pt x="29632" y="89865"/>
                      </a:lnTo>
                      <a:lnTo>
                        <a:pt x="52832" y="100457"/>
                      </a:lnTo>
                      <a:lnTo>
                        <a:pt x="60814" y="106246"/>
                      </a:lnTo>
                      <a:lnTo>
                        <a:pt x="71514" y="118350"/>
                      </a:lnTo>
                      <a:lnTo>
                        <a:pt x="71615" y="118503"/>
                      </a:lnTo>
                      <a:lnTo>
                        <a:pt x="71742" y="118617"/>
                      </a:lnTo>
                      <a:lnTo>
                        <a:pt x="72123" y="119074"/>
                      </a:lnTo>
                      <a:lnTo>
                        <a:pt x="72403" y="119138"/>
                      </a:lnTo>
                      <a:lnTo>
                        <a:pt x="72746" y="119544"/>
                      </a:lnTo>
                      <a:lnTo>
                        <a:pt x="108304" y="142884"/>
                      </a:lnTo>
                      <a:lnTo>
                        <a:pt x="120133" y="144782"/>
                      </a:lnTo>
                      <a:lnTo>
                        <a:pt x="131334" y="143737"/>
                      </a:lnTo>
                      <a:lnTo>
                        <a:pt x="159933" y="114065"/>
                      </a:lnTo>
                      <a:lnTo>
                        <a:pt x="160457" y="110829"/>
                      </a:lnTo>
                      <a:lnTo>
                        <a:pt x="81664" y="110829"/>
                      </a:lnTo>
                      <a:lnTo>
                        <a:pt x="71548" y="104376"/>
                      </a:lnTo>
                      <a:lnTo>
                        <a:pt x="56318" y="92640"/>
                      </a:lnTo>
                      <a:lnTo>
                        <a:pt x="46518" y="84324"/>
                      </a:lnTo>
                      <a:lnTo>
                        <a:pt x="42580" y="78452"/>
                      </a:lnTo>
                      <a:lnTo>
                        <a:pt x="50527" y="72846"/>
                      </a:lnTo>
                      <a:lnTo>
                        <a:pt x="62786" y="72397"/>
                      </a:lnTo>
                      <a:lnTo>
                        <a:pt x="157396" y="72397"/>
                      </a:lnTo>
                      <a:lnTo>
                        <a:pt x="154379" y="63756"/>
                      </a:lnTo>
                      <a:lnTo>
                        <a:pt x="131330" y="29985"/>
                      </a:lnTo>
                      <a:lnTo>
                        <a:pt x="121488" y="21754"/>
                      </a:lnTo>
                      <a:lnTo>
                        <a:pt x="120574" y="21068"/>
                      </a:lnTo>
                      <a:lnTo>
                        <a:pt x="120117" y="20700"/>
                      </a:lnTo>
                      <a:lnTo>
                        <a:pt x="119825" y="20294"/>
                      </a:lnTo>
                      <a:lnTo>
                        <a:pt x="119367" y="19925"/>
                      </a:lnTo>
                      <a:lnTo>
                        <a:pt x="109070" y="13098"/>
                      </a:lnTo>
                      <a:lnTo>
                        <a:pt x="97575" y="7546"/>
                      </a:lnTo>
                      <a:lnTo>
                        <a:pt x="85142" y="3362"/>
                      </a:lnTo>
                      <a:lnTo>
                        <a:pt x="69318" y="574"/>
                      </a:lnTo>
                      <a:lnTo>
                        <a:pt x="54367" y="0"/>
                      </a:lnTo>
                      <a:close/>
                    </a:path>
                    <a:path w="161925" h="144780">
                      <a:moveTo>
                        <a:pt x="157396" y="72397"/>
                      </a:moveTo>
                      <a:lnTo>
                        <a:pt x="62786" y="72397"/>
                      </a:lnTo>
                      <a:lnTo>
                        <a:pt x="75813" y="77952"/>
                      </a:lnTo>
                      <a:lnTo>
                        <a:pt x="85796" y="89720"/>
                      </a:lnTo>
                      <a:lnTo>
                        <a:pt x="89644" y="101792"/>
                      </a:lnTo>
                      <a:lnTo>
                        <a:pt x="88113" y="110019"/>
                      </a:lnTo>
                      <a:lnTo>
                        <a:pt x="81664" y="110829"/>
                      </a:lnTo>
                      <a:lnTo>
                        <a:pt x="160457" y="110829"/>
                      </a:lnTo>
                      <a:lnTo>
                        <a:pt x="161797" y="102566"/>
                      </a:lnTo>
                      <a:lnTo>
                        <a:pt x="161561" y="92640"/>
                      </a:lnTo>
                      <a:lnTo>
                        <a:pt x="161452" y="89865"/>
                      </a:lnTo>
                      <a:lnTo>
                        <a:pt x="159034" y="77086"/>
                      </a:lnTo>
                      <a:lnTo>
                        <a:pt x="157396" y="72397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</p:grpSp>
          <p:grpSp>
            <p:nvGrpSpPr>
              <p:cNvPr id="105" name="Agrupar 104"/>
              <p:cNvGrpSpPr/>
              <p:nvPr/>
            </p:nvGrpSpPr>
            <p:grpSpPr>
              <a:xfrm>
                <a:off x="6258540" y="3018184"/>
                <a:ext cx="293726" cy="268993"/>
                <a:chOff x="6666811" y="2211374"/>
                <a:chExt cx="293726" cy="268993"/>
              </a:xfrm>
            </p:grpSpPr>
            <p:sp>
              <p:nvSpPr>
                <p:cNvPr id="38" name="object 38"/>
                <p:cNvSpPr/>
                <p:nvPr/>
              </p:nvSpPr>
              <p:spPr>
                <a:xfrm>
                  <a:off x="6923945" y="2340451"/>
                  <a:ext cx="34471" cy="1070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195" h="112394">
                      <a:moveTo>
                        <a:pt x="18279" y="0"/>
                      </a:moveTo>
                      <a:lnTo>
                        <a:pt x="330" y="45598"/>
                      </a:lnTo>
                      <a:lnTo>
                        <a:pt x="0" y="58098"/>
                      </a:lnTo>
                      <a:lnTo>
                        <a:pt x="775" y="70589"/>
                      </a:lnTo>
                      <a:lnTo>
                        <a:pt x="2656" y="83060"/>
                      </a:lnTo>
                      <a:lnTo>
                        <a:pt x="5643" y="95504"/>
                      </a:lnTo>
                      <a:lnTo>
                        <a:pt x="7624" y="102463"/>
                      </a:lnTo>
                      <a:lnTo>
                        <a:pt x="9339" y="112217"/>
                      </a:lnTo>
                      <a:lnTo>
                        <a:pt x="35221" y="73011"/>
                      </a:lnTo>
                      <a:lnTo>
                        <a:pt x="35957" y="60540"/>
                      </a:lnTo>
                      <a:lnTo>
                        <a:pt x="35789" y="47679"/>
                      </a:lnTo>
                      <a:lnTo>
                        <a:pt x="34827" y="34325"/>
                      </a:lnTo>
                      <a:lnTo>
                        <a:pt x="31233" y="22104"/>
                      </a:lnTo>
                      <a:lnTo>
                        <a:pt x="25228" y="10978"/>
                      </a:lnTo>
                      <a:lnTo>
                        <a:pt x="18279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39" name="object 39"/>
                <p:cNvSpPr/>
                <p:nvPr/>
              </p:nvSpPr>
              <p:spPr>
                <a:xfrm>
                  <a:off x="6840199" y="2384210"/>
                  <a:ext cx="64105" cy="961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310" h="100964">
                      <a:moveTo>
                        <a:pt x="60325" y="0"/>
                      </a:moveTo>
                      <a:lnTo>
                        <a:pt x="23653" y="33046"/>
                      </a:lnTo>
                      <a:lnTo>
                        <a:pt x="7517" y="67699"/>
                      </a:lnTo>
                      <a:lnTo>
                        <a:pt x="2870" y="86893"/>
                      </a:lnTo>
                      <a:lnTo>
                        <a:pt x="0" y="95897"/>
                      </a:lnTo>
                      <a:lnTo>
                        <a:pt x="9951" y="100688"/>
                      </a:lnTo>
                      <a:lnTo>
                        <a:pt x="19347" y="98187"/>
                      </a:lnTo>
                      <a:lnTo>
                        <a:pt x="28959" y="89033"/>
                      </a:lnTo>
                      <a:lnTo>
                        <a:pt x="51066" y="57661"/>
                      </a:lnTo>
                      <a:lnTo>
                        <a:pt x="64401" y="21564"/>
                      </a:lnTo>
                      <a:lnTo>
                        <a:pt x="67144" y="8204"/>
                      </a:lnTo>
                      <a:lnTo>
                        <a:pt x="60325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0" name="object 40"/>
                <p:cNvSpPr/>
                <p:nvPr/>
              </p:nvSpPr>
              <p:spPr>
                <a:xfrm>
                  <a:off x="6712461" y="2222061"/>
                  <a:ext cx="49590" cy="997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070" h="104775">
                      <a:moveTo>
                        <a:pt x="48831" y="0"/>
                      </a:moveTo>
                      <a:lnTo>
                        <a:pt x="19319" y="25050"/>
                      </a:lnTo>
                      <a:lnTo>
                        <a:pt x="4711" y="60276"/>
                      </a:lnTo>
                      <a:lnTo>
                        <a:pt x="0" y="91617"/>
                      </a:lnTo>
                      <a:lnTo>
                        <a:pt x="368" y="98526"/>
                      </a:lnTo>
                      <a:lnTo>
                        <a:pt x="12928" y="104216"/>
                      </a:lnTo>
                      <a:lnTo>
                        <a:pt x="21526" y="94888"/>
                      </a:lnTo>
                      <a:lnTo>
                        <a:pt x="45302" y="52118"/>
                      </a:lnTo>
                      <a:lnTo>
                        <a:pt x="52058" y="24889"/>
                      </a:lnTo>
                      <a:lnTo>
                        <a:pt x="50835" y="12612"/>
                      </a:lnTo>
                      <a:lnTo>
                        <a:pt x="48831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1" name="object 41"/>
                <p:cNvSpPr/>
                <p:nvPr/>
              </p:nvSpPr>
              <p:spPr>
                <a:xfrm>
                  <a:off x="6857123" y="2269602"/>
                  <a:ext cx="103414" cy="459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85" h="48260">
                      <a:moveTo>
                        <a:pt x="24279" y="0"/>
                      </a:moveTo>
                      <a:lnTo>
                        <a:pt x="0" y="4394"/>
                      </a:lnTo>
                      <a:lnTo>
                        <a:pt x="141" y="5736"/>
                      </a:lnTo>
                      <a:lnTo>
                        <a:pt x="4830" y="16396"/>
                      </a:lnTo>
                      <a:lnTo>
                        <a:pt x="39010" y="37479"/>
                      </a:lnTo>
                      <a:lnTo>
                        <a:pt x="75956" y="47185"/>
                      </a:lnTo>
                      <a:lnTo>
                        <a:pt x="93002" y="48197"/>
                      </a:lnTo>
                      <a:lnTo>
                        <a:pt x="97231" y="47663"/>
                      </a:lnTo>
                      <a:lnTo>
                        <a:pt x="106768" y="44158"/>
                      </a:lnTo>
                      <a:lnTo>
                        <a:pt x="108496" y="39421"/>
                      </a:lnTo>
                      <a:lnTo>
                        <a:pt x="104486" y="34271"/>
                      </a:lnTo>
                      <a:lnTo>
                        <a:pt x="62763" y="8110"/>
                      </a:lnTo>
                      <a:lnTo>
                        <a:pt x="24279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2" name="object 42"/>
                <p:cNvSpPr/>
                <p:nvPr/>
              </p:nvSpPr>
              <p:spPr>
                <a:xfrm>
                  <a:off x="6747798" y="2297492"/>
                  <a:ext cx="41124" cy="104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179" h="109219">
                      <a:moveTo>
                        <a:pt x="33800" y="0"/>
                      </a:moveTo>
                      <a:lnTo>
                        <a:pt x="6476" y="41677"/>
                      </a:lnTo>
                      <a:lnTo>
                        <a:pt x="0" y="78911"/>
                      </a:lnTo>
                      <a:lnTo>
                        <a:pt x="170" y="91706"/>
                      </a:lnTo>
                      <a:lnTo>
                        <a:pt x="615" y="98386"/>
                      </a:lnTo>
                      <a:lnTo>
                        <a:pt x="424" y="106591"/>
                      </a:lnTo>
                      <a:lnTo>
                        <a:pt x="32572" y="79331"/>
                      </a:lnTo>
                      <a:lnTo>
                        <a:pt x="43128" y="30028"/>
                      </a:lnTo>
                      <a:lnTo>
                        <a:pt x="43033" y="17056"/>
                      </a:lnTo>
                      <a:lnTo>
                        <a:pt x="42728" y="10883"/>
                      </a:lnTo>
                      <a:lnTo>
                        <a:pt x="41686" y="4495"/>
                      </a:lnTo>
                      <a:lnTo>
                        <a:pt x="33800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3" name="object 43"/>
                <p:cNvSpPr/>
                <p:nvPr/>
              </p:nvSpPr>
              <p:spPr>
                <a:xfrm>
                  <a:off x="6725457" y="2426642"/>
                  <a:ext cx="106438" cy="405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1760" h="42544">
                      <a:moveTo>
                        <a:pt x="78135" y="0"/>
                      </a:moveTo>
                      <a:lnTo>
                        <a:pt x="28609" y="10946"/>
                      </a:lnTo>
                      <a:lnTo>
                        <a:pt x="0" y="30762"/>
                      </a:lnTo>
                      <a:lnTo>
                        <a:pt x="1130" y="36324"/>
                      </a:lnTo>
                      <a:lnTo>
                        <a:pt x="12458" y="40973"/>
                      </a:lnTo>
                      <a:lnTo>
                        <a:pt x="17487" y="41989"/>
                      </a:lnTo>
                      <a:lnTo>
                        <a:pt x="32288" y="42451"/>
                      </a:lnTo>
                      <a:lnTo>
                        <a:pt x="44903" y="41566"/>
                      </a:lnTo>
                      <a:lnTo>
                        <a:pt x="92783" y="26834"/>
                      </a:lnTo>
                      <a:lnTo>
                        <a:pt x="111607" y="8918"/>
                      </a:lnTo>
                      <a:lnTo>
                        <a:pt x="105356" y="3898"/>
                      </a:lnTo>
                      <a:lnTo>
                        <a:pt x="94392" y="646"/>
                      </a:lnTo>
                      <a:lnTo>
                        <a:pt x="78135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4" name="object 44"/>
                <p:cNvSpPr/>
                <p:nvPr/>
              </p:nvSpPr>
              <p:spPr>
                <a:xfrm>
                  <a:off x="6666811" y="2324873"/>
                  <a:ext cx="49590" cy="979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070" h="102869">
                      <a:moveTo>
                        <a:pt x="7213" y="0"/>
                      </a:moveTo>
                      <a:lnTo>
                        <a:pt x="0" y="5651"/>
                      </a:lnTo>
                      <a:lnTo>
                        <a:pt x="914" y="12319"/>
                      </a:lnTo>
                      <a:lnTo>
                        <a:pt x="1479" y="23763"/>
                      </a:lnTo>
                      <a:lnTo>
                        <a:pt x="14929" y="71878"/>
                      </a:lnTo>
                      <a:lnTo>
                        <a:pt x="36034" y="102403"/>
                      </a:lnTo>
                      <a:lnTo>
                        <a:pt x="48606" y="102001"/>
                      </a:lnTo>
                      <a:lnTo>
                        <a:pt x="51467" y="91782"/>
                      </a:lnTo>
                      <a:lnTo>
                        <a:pt x="50413" y="75563"/>
                      </a:lnTo>
                      <a:lnTo>
                        <a:pt x="34895" y="26225"/>
                      </a:lnTo>
                      <a:lnTo>
                        <a:pt x="18029" y="7445"/>
                      </a:lnTo>
                      <a:lnTo>
                        <a:pt x="7213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5" name="object 45"/>
                <p:cNvSpPr/>
                <p:nvPr/>
              </p:nvSpPr>
              <p:spPr>
                <a:xfrm>
                  <a:off x="6802717" y="2211374"/>
                  <a:ext cx="34471" cy="1058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195" h="111125">
                      <a:moveTo>
                        <a:pt x="17322" y="0"/>
                      </a:moveTo>
                      <a:lnTo>
                        <a:pt x="8394" y="2108"/>
                      </a:lnTo>
                      <a:lnTo>
                        <a:pt x="6628" y="8966"/>
                      </a:lnTo>
                      <a:lnTo>
                        <a:pt x="3531" y="20485"/>
                      </a:lnTo>
                      <a:lnTo>
                        <a:pt x="1179" y="32970"/>
                      </a:lnTo>
                      <a:lnTo>
                        <a:pt x="15" y="45445"/>
                      </a:lnTo>
                      <a:lnTo>
                        <a:pt x="0" y="57901"/>
                      </a:lnTo>
                      <a:lnTo>
                        <a:pt x="1094" y="70333"/>
                      </a:lnTo>
                      <a:lnTo>
                        <a:pt x="3262" y="82734"/>
                      </a:lnTo>
                      <a:lnTo>
                        <a:pt x="6463" y="95097"/>
                      </a:lnTo>
                      <a:lnTo>
                        <a:pt x="8474" y="101806"/>
                      </a:lnTo>
                      <a:lnTo>
                        <a:pt x="10591" y="110744"/>
                      </a:lnTo>
                      <a:lnTo>
                        <a:pt x="35473" y="72850"/>
                      </a:lnTo>
                      <a:lnTo>
                        <a:pt x="35918" y="60424"/>
                      </a:lnTo>
                      <a:lnTo>
                        <a:pt x="35511" y="47512"/>
                      </a:lnTo>
                      <a:lnTo>
                        <a:pt x="34502" y="33981"/>
                      </a:lnTo>
                      <a:lnTo>
                        <a:pt x="30782" y="21629"/>
                      </a:lnTo>
                      <a:lnTo>
                        <a:pt x="24580" y="10567"/>
                      </a:lnTo>
                      <a:lnTo>
                        <a:pt x="17322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46" name="object 46"/>
                <p:cNvSpPr/>
                <p:nvPr/>
              </p:nvSpPr>
              <p:spPr>
                <a:xfrm>
                  <a:off x="6796239" y="2340198"/>
                  <a:ext cx="105228" cy="45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489" h="47625">
                      <a:moveTo>
                        <a:pt x="80139" y="0"/>
                      </a:moveTo>
                      <a:lnTo>
                        <a:pt x="39691" y="9781"/>
                      </a:lnTo>
                      <a:lnTo>
                        <a:pt x="0" y="38591"/>
                      </a:lnTo>
                      <a:lnTo>
                        <a:pt x="2324" y="44979"/>
                      </a:lnTo>
                      <a:lnTo>
                        <a:pt x="14173" y="47202"/>
                      </a:lnTo>
                      <a:lnTo>
                        <a:pt x="15976" y="47405"/>
                      </a:lnTo>
                      <a:lnTo>
                        <a:pt x="29264" y="46855"/>
                      </a:lnTo>
                      <a:lnTo>
                        <a:pt x="66587" y="38290"/>
                      </a:lnTo>
                      <a:lnTo>
                        <a:pt x="100558" y="19770"/>
                      </a:lnTo>
                      <a:lnTo>
                        <a:pt x="109943" y="12544"/>
                      </a:lnTo>
                      <a:lnTo>
                        <a:pt x="108724" y="2739"/>
                      </a:lnTo>
                      <a:lnTo>
                        <a:pt x="92747" y="503"/>
                      </a:lnTo>
                      <a:lnTo>
                        <a:pt x="80139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</p:grpSp>
          <p:sp>
            <p:nvSpPr>
              <p:cNvPr id="47" name="object 47"/>
              <p:cNvSpPr/>
              <p:nvPr/>
            </p:nvSpPr>
            <p:spPr>
              <a:xfrm>
                <a:off x="4956820" y="2972146"/>
                <a:ext cx="286052" cy="397329"/>
              </a:xfrm>
              <a:custGeom>
                <a:avLst/>
                <a:gdLst/>
                <a:ahLst/>
                <a:cxnLst/>
                <a:rect l="l" t="t" r="r" b="b"/>
                <a:pathLst>
                  <a:path w="300354" h="417194">
                    <a:moveTo>
                      <a:pt x="27856" y="0"/>
                    </a:moveTo>
                    <a:lnTo>
                      <a:pt x="26685" y="3095"/>
                    </a:lnTo>
                    <a:lnTo>
                      <a:pt x="29494" y="15808"/>
                    </a:lnTo>
                    <a:lnTo>
                      <a:pt x="30694" y="28242"/>
                    </a:lnTo>
                    <a:lnTo>
                      <a:pt x="30580" y="41486"/>
                    </a:lnTo>
                    <a:lnTo>
                      <a:pt x="30415" y="53863"/>
                    </a:lnTo>
                    <a:lnTo>
                      <a:pt x="30737" y="58708"/>
                    </a:lnTo>
                    <a:lnTo>
                      <a:pt x="59515" y="90700"/>
                    </a:lnTo>
                    <a:lnTo>
                      <a:pt x="68151" y="91030"/>
                    </a:lnTo>
                    <a:lnTo>
                      <a:pt x="72990" y="90573"/>
                    </a:lnTo>
                    <a:lnTo>
                      <a:pt x="75949" y="88871"/>
                    </a:lnTo>
                    <a:lnTo>
                      <a:pt x="81660" y="82462"/>
                    </a:lnTo>
                    <a:lnTo>
                      <a:pt x="83997" y="72475"/>
                    </a:lnTo>
                    <a:lnTo>
                      <a:pt x="83015" y="59927"/>
                    </a:lnTo>
                    <a:lnTo>
                      <a:pt x="59742" y="20176"/>
                    </a:lnTo>
                    <a:lnTo>
                      <a:pt x="32692" y="443"/>
                    </a:lnTo>
                    <a:lnTo>
                      <a:pt x="27856" y="0"/>
                    </a:lnTo>
                    <a:close/>
                  </a:path>
                  <a:path w="300354" h="417194">
                    <a:moveTo>
                      <a:pt x="294034" y="415629"/>
                    </a:moveTo>
                    <a:lnTo>
                      <a:pt x="275339" y="415629"/>
                    </a:lnTo>
                    <a:lnTo>
                      <a:pt x="276063" y="416899"/>
                    </a:lnTo>
                    <a:lnTo>
                      <a:pt x="290503" y="416899"/>
                    </a:lnTo>
                    <a:lnTo>
                      <a:pt x="294034" y="415629"/>
                    </a:lnTo>
                    <a:close/>
                  </a:path>
                  <a:path w="300354" h="417194">
                    <a:moveTo>
                      <a:pt x="299596" y="414359"/>
                    </a:moveTo>
                    <a:lnTo>
                      <a:pt x="273688" y="414359"/>
                    </a:lnTo>
                    <a:lnTo>
                      <a:pt x="274463" y="415629"/>
                    </a:lnTo>
                    <a:lnTo>
                      <a:pt x="296967" y="415629"/>
                    </a:lnTo>
                    <a:lnTo>
                      <a:pt x="299596" y="414359"/>
                    </a:lnTo>
                    <a:close/>
                  </a:path>
                  <a:path w="300354" h="417194">
                    <a:moveTo>
                      <a:pt x="202467" y="311489"/>
                    </a:moveTo>
                    <a:lnTo>
                      <a:pt x="202289" y="311489"/>
                    </a:lnTo>
                    <a:lnTo>
                      <a:pt x="201628" y="316569"/>
                    </a:lnTo>
                    <a:lnTo>
                      <a:pt x="201362" y="320379"/>
                    </a:lnTo>
                    <a:lnTo>
                      <a:pt x="201243" y="330539"/>
                    </a:lnTo>
                    <a:lnTo>
                      <a:pt x="201336" y="333079"/>
                    </a:lnTo>
                    <a:lnTo>
                      <a:pt x="201806" y="334349"/>
                    </a:lnTo>
                    <a:lnTo>
                      <a:pt x="202428" y="334349"/>
                    </a:lnTo>
                    <a:lnTo>
                      <a:pt x="203038" y="335619"/>
                    </a:lnTo>
                    <a:lnTo>
                      <a:pt x="203381" y="335619"/>
                    </a:lnTo>
                    <a:lnTo>
                      <a:pt x="210214" y="347049"/>
                    </a:lnTo>
                    <a:lnTo>
                      <a:pt x="225034" y="368639"/>
                    </a:lnTo>
                    <a:lnTo>
                      <a:pt x="233721" y="378799"/>
                    </a:lnTo>
                    <a:lnTo>
                      <a:pt x="236807" y="382609"/>
                    </a:lnTo>
                    <a:lnTo>
                      <a:pt x="239970" y="386419"/>
                    </a:lnTo>
                    <a:lnTo>
                      <a:pt x="243284" y="390229"/>
                    </a:lnTo>
                    <a:lnTo>
                      <a:pt x="246536" y="392769"/>
                    </a:lnTo>
                    <a:lnTo>
                      <a:pt x="249926" y="396579"/>
                    </a:lnTo>
                    <a:lnTo>
                      <a:pt x="256734" y="402929"/>
                    </a:lnTo>
                    <a:lnTo>
                      <a:pt x="260201" y="405469"/>
                    </a:lnTo>
                    <a:lnTo>
                      <a:pt x="265306" y="409279"/>
                    </a:lnTo>
                    <a:lnTo>
                      <a:pt x="267059" y="410549"/>
                    </a:lnTo>
                    <a:lnTo>
                      <a:pt x="270373" y="413089"/>
                    </a:lnTo>
                    <a:lnTo>
                      <a:pt x="272101" y="414359"/>
                    </a:lnTo>
                    <a:lnTo>
                      <a:pt x="300244" y="414359"/>
                    </a:lnTo>
                    <a:lnTo>
                      <a:pt x="297018" y="410549"/>
                    </a:lnTo>
                    <a:lnTo>
                      <a:pt x="295659" y="408009"/>
                    </a:lnTo>
                    <a:lnTo>
                      <a:pt x="292789" y="404199"/>
                    </a:lnTo>
                    <a:lnTo>
                      <a:pt x="290427" y="400389"/>
                    </a:lnTo>
                    <a:lnTo>
                      <a:pt x="289589" y="399119"/>
                    </a:lnTo>
                    <a:lnTo>
                      <a:pt x="288788" y="397849"/>
                    </a:lnTo>
                    <a:lnTo>
                      <a:pt x="288446" y="397849"/>
                    </a:lnTo>
                    <a:lnTo>
                      <a:pt x="287836" y="396579"/>
                    </a:lnTo>
                    <a:lnTo>
                      <a:pt x="285766" y="396579"/>
                    </a:lnTo>
                    <a:lnTo>
                      <a:pt x="285118" y="395309"/>
                    </a:lnTo>
                    <a:lnTo>
                      <a:pt x="283835" y="395309"/>
                    </a:lnTo>
                    <a:lnTo>
                      <a:pt x="281118" y="392769"/>
                    </a:lnTo>
                    <a:lnTo>
                      <a:pt x="279759" y="392769"/>
                    </a:lnTo>
                    <a:lnTo>
                      <a:pt x="274056" y="387689"/>
                    </a:lnTo>
                    <a:lnTo>
                      <a:pt x="265230" y="380069"/>
                    </a:lnTo>
                    <a:lnTo>
                      <a:pt x="262233" y="377529"/>
                    </a:lnTo>
                    <a:lnTo>
                      <a:pt x="259324" y="374989"/>
                    </a:lnTo>
                    <a:lnTo>
                      <a:pt x="256378" y="371179"/>
                    </a:lnTo>
                    <a:lnTo>
                      <a:pt x="253521" y="368639"/>
                    </a:lnTo>
                    <a:lnTo>
                      <a:pt x="243873" y="355939"/>
                    </a:lnTo>
                    <a:lnTo>
                      <a:pt x="235934" y="345779"/>
                    </a:lnTo>
                    <a:lnTo>
                      <a:pt x="228911" y="335619"/>
                    </a:lnTo>
                    <a:lnTo>
                      <a:pt x="222977" y="325459"/>
                    </a:lnTo>
                    <a:lnTo>
                      <a:pt x="222571" y="325459"/>
                    </a:lnTo>
                    <a:lnTo>
                      <a:pt x="222075" y="324189"/>
                    </a:lnTo>
                    <a:lnTo>
                      <a:pt x="221644" y="322919"/>
                    </a:lnTo>
                    <a:lnTo>
                      <a:pt x="221339" y="321649"/>
                    </a:lnTo>
                    <a:lnTo>
                      <a:pt x="220539" y="321649"/>
                    </a:lnTo>
                    <a:lnTo>
                      <a:pt x="217656" y="320379"/>
                    </a:lnTo>
                    <a:lnTo>
                      <a:pt x="211217" y="316569"/>
                    </a:lnTo>
                    <a:lnTo>
                      <a:pt x="207140" y="314029"/>
                    </a:lnTo>
                    <a:lnTo>
                      <a:pt x="205388" y="312759"/>
                    </a:lnTo>
                    <a:lnTo>
                      <a:pt x="204270" y="312759"/>
                    </a:lnTo>
                    <a:lnTo>
                      <a:pt x="202467" y="311489"/>
                    </a:lnTo>
                    <a:close/>
                  </a:path>
                  <a:path w="300354" h="417194">
                    <a:moveTo>
                      <a:pt x="107176" y="272119"/>
                    </a:moveTo>
                    <a:lnTo>
                      <a:pt x="104147" y="273389"/>
                    </a:lnTo>
                    <a:lnTo>
                      <a:pt x="104555" y="278469"/>
                    </a:lnTo>
                    <a:lnTo>
                      <a:pt x="108146" y="286089"/>
                    </a:lnTo>
                    <a:lnTo>
                      <a:pt x="135443" y="316569"/>
                    </a:lnTo>
                    <a:lnTo>
                      <a:pt x="175542" y="331809"/>
                    </a:lnTo>
                    <a:lnTo>
                      <a:pt x="185502" y="329269"/>
                    </a:lnTo>
                    <a:lnTo>
                      <a:pt x="191989" y="324189"/>
                    </a:lnTo>
                    <a:lnTo>
                      <a:pt x="193767" y="320379"/>
                    </a:lnTo>
                    <a:lnTo>
                      <a:pt x="194326" y="315299"/>
                    </a:lnTo>
                    <a:lnTo>
                      <a:pt x="194173" y="307679"/>
                    </a:lnTo>
                    <a:lnTo>
                      <a:pt x="169231" y="278469"/>
                    </a:lnTo>
                    <a:lnTo>
                      <a:pt x="132240" y="277199"/>
                    </a:lnTo>
                    <a:lnTo>
                      <a:pt x="119874" y="275929"/>
                    </a:lnTo>
                    <a:lnTo>
                      <a:pt x="107176" y="272119"/>
                    </a:lnTo>
                    <a:close/>
                  </a:path>
                  <a:path w="300354" h="417194">
                    <a:moveTo>
                      <a:pt x="218766" y="208619"/>
                    </a:moveTo>
                    <a:lnTo>
                      <a:pt x="216019" y="211159"/>
                    </a:lnTo>
                    <a:lnTo>
                      <a:pt x="212247" y="223859"/>
                    </a:lnTo>
                    <a:lnTo>
                      <a:pt x="207039" y="235289"/>
                    </a:lnTo>
                    <a:lnTo>
                      <a:pt x="205639" y="237829"/>
                    </a:lnTo>
                    <a:lnTo>
                      <a:pt x="199195" y="249259"/>
                    </a:lnTo>
                    <a:lnTo>
                      <a:pt x="193284" y="260689"/>
                    </a:lnTo>
                    <a:lnTo>
                      <a:pt x="190795" y="265769"/>
                    </a:lnTo>
                    <a:lnTo>
                      <a:pt x="189398" y="272119"/>
                    </a:lnTo>
                    <a:lnTo>
                      <a:pt x="191189" y="283549"/>
                    </a:lnTo>
                    <a:lnTo>
                      <a:pt x="193030" y="288629"/>
                    </a:lnTo>
                    <a:lnTo>
                      <a:pt x="198555" y="296249"/>
                    </a:lnTo>
                    <a:lnTo>
                      <a:pt x="203102" y="302599"/>
                    </a:lnTo>
                    <a:lnTo>
                      <a:pt x="210531" y="306409"/>
                    </a:lnTo>
                    <a:lnTo>
                      <a:pt x="214989" y="308949"/>
                    </a:lnTo>
                    <a:lnTo>
                      <a:pt x="224496" y="306409"/>
                    </a:lnTo>
                    <a:lnTo>
                      <a:pt x="231814" y="300059"/>
                    </a:lnTo>
                    <a:lnTo>
                      <a:pt x="237473" y="288629"/>
                    </a:lnTo>
                    <a:lnTo>
                      <a:pt x="240993" y="273389"/>
                    </a:lnTo>
                    <a:lnTo>
                      <a:pt x="241893" y="254339"/>
                    </a:lnTo>
                    <a:lnTo>
                      <a:pt x="239193" y="240369"/>
                    </a:lnTo>
                    <a:lnTo>
                      <a:pt x="234577" y="227669"/>
                    </a:lnTo>
                    <a:lnTo>
                      <a:pt x="228998" y="217509"/>
                    </a:lnTo>
                    <a:lnTo>
                      <a:pt x="223410" y="211159"/>
                    </a:lnTo>
                    <a:lnTo>
                      <a:pt x="218766" y="208619"/>
                    </a:lnTo>
                    <a:close/>
                  </a:path>
                  <a:path w="300354" h="417194">
                    <a:moveTo>
                      <a:pt x="72613" y="212429"/>
                    </a:moveTo>
                    <a:lnTo>
                      <a:pt x="69579" y="213699"/>
                    </a:lnTo>
                    <a:lnTo>
                      <a:pt x="69984" y="218779"/>
                    </a:lnTo>
                    <a:lnTo>
                      <a:pt x="73571" y="226399"/>
                    </a:lnTo>
                    <a:lnTo>
                      <a:pt x="100864" y="256879"/>
                    </a:lnTo>
                    <a:lnTo>
                      <a:pt x="128529" y="270849"/>
                    </a:lnTo>
                    <a:lnTo>
                      <a:pt x="140965" y="270849"/>
                    </a:lnTo>
                    <a:lnTo>
                      <a:pt x="150925" y="269579"/>
                    </a:lnTo>
                    <a:lnTo>
                      <a:pt x="157407" y="263229"/>
                    </a:lnTo>
                    <a:lnTo>
                      <a:pt x="159185" y="260689"/>
                    </a:lnTo>
                    <a:lnTo>
                      <a:pt x="159744" y="255609"/>
                    </a:lnTo>
                    <a:lnTo>
                      <a:pt x="159604" y="247989"/>
                    </a:lnTo>
                    <a:lnTo>
                      <a:pt x="134649" y="218779"/>
                    </a:lnTo>
                    <a:lnTo>
                      <a:pt x="97677" y="217509"/>
                    </a:lnTo>
                    <a:lnTo>
                      <a:pt x="85305" y="216239"/>
                    </a:lnTo>
                    <a:lnTo>
                      <a:pt x="72613" y="212429"/>
                    </a:lnTo>
                    <a:close/>
                  </a:path>
                  <a:path w="300354" h="417194">
                    <a:moveTo>
                      <a:pt x="184192" y="147659"/>
                    </a:moveTo>
                    <a:lnTo>
                      <a:pt x="181447" y="151469"/>
                    </a:lnTo>
                    <a:lnTo>
                      <a:pt x="177665" y="164169"/>
                    </a:lnTo>
                    <a:lnTo>
                      <a:pt x="172456" y="175599"/>
                    </a:lnTo>
                    <a:lnTo>
                      <a:pt x="171058" y="178139"/>
                    </a:lnTo>
                    <a:lnTo>
                      <a:pt x="164618" y="189569"/>
                    </a:lnTo>
                    <a:lnTo>
                      <a:pt x="158715" y="199729"/>
                    </a:lnTo>
                    <a:lnTo>
                      <a:pt x="156213" y="206079"/>
                    </a:lnTo>
                    <a:lnTo>
                      <a:pt x="173079" y="245449"/>
                    </a:lnTo>
                    <a:lnTo>
                      <a:pt x="180407" y="247989"/>
                    </a:lnTo>
                    <a:lnTo>
                      <a:pt x="189907" y="246719"/>
                    </a:lnTo>
                    <a:lnTo>
                      <a:pt x="197231" y="240369"/>
                    </a:lnTo>
                    <a:lnTo>
                      <a:pt x="202895" y="228939"/>
                    </a:lnTo>
                    <a:lnTo>
                      <a:pt x="206417" y="212429"/>
                    </a:lnTo>
                    <a:lnTo>
                      <a:pt x="207315" y="194649"/>
                    </a:lnTo>
                    <a:lnTo>
                      <a:pt x="204621" y="180679"/>
                    </a:lnTo>
                    <a:lnTo>
                      <a:pt x="200007" y="167979"/>
                    </a:lnTo>
                    <a:lnTo>
                      <a:pt x="194427" y="157819"/>
                    </a:lnTo>
                    <a:lnTo>
                      <a:pt x="188837" y="150199"/>
                    </a:lnTo>
                    <a:lnTo>
                      <a:pt x="184192" y="147659"/>
                    </a:lnTo>
                    <a:close/>
                  </a:path>
                  <a:path w="300354" h="417194">
                    <a:moveTo>
                      <a:pt x="37607" y="151469"/>
                    </a:moveTo>
                    <a:lnTo>
                      <a:pt x="34577" y="152739"/>
                    </a:lnTo>
                    <a:lnTo>
                      <a:pt x="34984" y="157819"/>
                    </a:lnTo>
                    <a:lnTo>
                      <a:pt x="38574" y="165439"/>
                    </a:lnTo>
                    <a:lnTo>
                      <a:pt x="65871" y="195919"/>
                    </a:lnTo>
                    <a:lnTo>
                      <a:pt x="105972" y="211159"/>
                    </a:lnTo>
                    <a:lnTo>
                      <a:pt x="115932" y="208619"/>
                    </a:lnTo>
                    <a:lnTo>
                      <a:pt x="122418" y="203539"/>
                    </a:lnTo>
                    <a:lnTo>
                      <a:pt x="124196" y="199729"/>
                    </a:lnTo>
                    <a:lnTo>
                      <a:pt x="124743" y="195919"/>
                    </a:lnTo>
                    <a:lnTo>
                      <a:pt x="124603" y="187029"/>
                    </a:lnTo>
                    <a:lnTo>
                      <a:pt x="99647" y="157819"/>
                    </a:lnTo>
                    <a:lnTo>
                      <a:pt x="93234" y="157819"/>
                    </a:lnTo>
                    <a:lnTo>
                      <a:pt x="88313" y="156549"/>
                    </a:lnTo>
                    <a:lnTo>
                      <a:pt x="62673" y="156549"/>
                    </a:lnTo>
                    <a:lnTo>
                      <a:pt x="50301" y="155279"/>
                    </a:lnTo>
                    <a:lnTo>
                      <a:pt x="37607" y="151469"/>
                    </a:lnTo>
                    <a:close/>
                  </a:path>
                  <a:path w="300354" h="417194">
                    <a:moveTo>
                      <a:pt x="149196" y="87969"/>
                    </a:moveTo>
                    <a:lnTo>
                      <a:pt x="146447" y="90509"/>
                    </a:lnTo>
                    <a:lnTo>
                      <a:pt x="142673" y="103209"/>
                    </a:lnTo>
                    <a:lnTo>
                      <a:pt x="137455" y="114639"/>
                    </a:lnTo>
                    <a:lnTo>
                      <a:pt x="136062" y="117179"/>
                    </a:lnTo>
                    <a:lnTo>
                      <a:pt x="129624" y="128609"/>
                    </a:lnTo>
                    <a:lnTo>
                      <a:pt x="123714" y="140039"/>
                    </a:lnTo>
                    <a:lnTo>
                      <a:pt x="121212" y="145119"/>
                    </a:lnTo>
                    <a:lnTo>
                      <a:pt x="119828" y="151469"/>
                    </a:lnTo>
                    <a:lnTo>
                      <a:pt x="121606" y="162899"/>
                    </a:lnTo>
                    <a:lnTo>
                      <a:pt x="123460" y="167979"/>
                    </a:lnTo>
                    <a:lnTo>
                      <a:pt x="128984" y="176869"/>
                    </a:lnTo>
                    <a:lnTo>
                      <a:pt x="133531" y="181949"/>
                    </a:lnTo>
                    <a:lnTo>
                      <a:pt x="140948" y="185759"/>
                    </a:lnTo>
                    <a:lnTo>
                      <a:pt x="145418" y="188299"/>
                    </a:lnTo>
                    <a:lnTo>
                      <a:pt x="171416" y="152739"/>
                    </a:lnTo>
                    <a:lnTo>
                      <a:pt x="172314" y="133689"/>
                    </a:lnTo>
                    <a:lnTo>
                      <a:pt x="169622" y="119719"/>
                    </a:lnTo>
                    <a:lnTo>
                      <a:pt x="165009" y="108289"/>
                    </a:lnTo>
                    <a:lnTo>
                      <a:pt x="159431" y="96859"/>
                    </a:lnTo>
                    <a:lnTo>
                      <a:pt x="153842" y="90509"/>
                    </a:lnTo>
                    <a:lnTo>
                      <a:pt x="149196" y="87969"/>
                    </a:lnTo>
                    <a:close/>
                  </a:path>
                  <a:path w="300354" h="417194">
                    <a:moveTo>
                      <a:pt x="3028" y="91779"/>
                    </a:moveTo>
                    <a:lnTo>
                      <a:pt x="0" y="93049"/>
                    </a:lnTo>
                    <a:lnTo>
                      <a:pt x="407" y="98129"/>
                    </a:lnTo>
                    <a:lnTo>
                      <a:pt x="3996" y="105749"/>
                    </a:lnTo>
                    <a:lnTo>
                      <a:pt x="31295" y="136229"/>
                    </a:lnTo>
                    <a:lnTo>
                      <a:pt x="71395" y="151469"/>
                    </a:lnTo>
                    <a:lnTo>
                      <a:pt x="81351" y="148929"/>
                    </a:lnTo>
                    <a:lnTo>
                      <a:pt x="87836" y="143849"/>
                    </a:lnTo>
                    <a:lnTo>
                      <a:pt x="89614" y="140039"/>
                    </a:lnTo>
                    <a:lnTo>
                      <a:pt x="90160" y="134959"/>
                    </a:lnTo>
                    <a:lnTo>
                      <a:pt x="90021" y="127339"/>
                    </a:lnTo>
                    <a:lnTo>
                      <a:pt x="65078" y="98129"/>
                    </a:lnTo>
                    <a:lnTo>
                      <a:pt x="28094" y="96859"/>
                    </a:lnTo>
                    <a:lnTo>
                      <a:pt x="15721" y="95589"/>
                    </a:lnTo>
                    <a:lnTo>
                      <a:pt x="3028" y="91779"/>
                    </a:lnTo>
                    <a:close/>
                  </a:path>
                  <a:path w="300354" h="417194">
                    <a:moveTo>
                      <a:pt x="114624" y="28279"/>
                    </a:moveTo>
                    <a:lnTo>
                      <a:pt x="111879" y="30819"/>
                    </a:lnTo>
                    <a:lnTo>
                      <a:pt x="108096" y="43519"/>
                    </a:lnTo>
                    <a:lnTo>
                      <a:pt x="102886" y="54949"/>
                    </a:lnTo>
                    <a:lnTo>
                      <a:pt x="101484" y="57489"/>
                    </a:lnTo>
                    <a:lnTo>
                      <a:pt x="95043" y="68919"/>
                    </a:lnTo>
                    <a:lnTo>
                      <a:pt x="89144" y="80349"/>
                    </a:lnTo>
                    <a:lnTo>
                      <a:pt x="86643" y="85429"/>
                    </a:lnTo>
                    <a:lnTo>
                      <a:pt x="85246" y="91779"/>
                    </a:lnTo>
                    <a:lnTo>
                      <a:pt x="87036" y="103209"/>
                    </a:lnTo>
                    <a:lnTo>
                      <a:pt x="88878" y="108289"/>
                    </a:lnTo>
                    <a:lnTo>
                      <a:pt x="91456" y="112099"/>
                    </a:lnTo>
                    <a:lnTo>
                      <a:pt x="94402" y="115909"/>
                    </a:lnTo>
                    <a:lnTo>
                      <a:pt x="98962" y="122259"/>
                    </a:lnTo>
                    <a:lnTo>
                      <a:pt x="106378" y="126069"/>
                    </a:lnTo>
                    <a:lnTo>
                      <a:pt x="110836" y="128609"/>
                    </a:lnTo>
                    <a:lnTo>
                      <a:pt x="120334" y="126069"/>
                    </a:lnTo>
                    <a:lnTo>
                      <a:pt x="127658" y="119719"/>
                    </a:lnTo>
                    <a:lnTo>
                      <a:pt x="133323" y="108289"/>
                    </a:lnTo>
                    <a:lnTo>
                      <a:pt x="136847" y="93049"/>
                    </a:lnTo>
                    <a:lnTo>
                      <a:pt x="137747" y="73999"/>
                    </a:lnTo>
                    <a:lnTo>
                      <a:pt x="135056" y="60029"/>
                    </a:lnTo>
                    <a:lnTo>
                      <a:pt x="130443" y="47329"/>
                    </a:lnTo>
                    <a:lnTo>
                      <a:pt x="124862" y="37169"/>
                    </a:lnTo>
                    <a:lnTo>
                      <a:pt x="119271" y="30819"/>
                    </a:lnTo>
                    <a:lnTo>
                      <a:pt x="114624" y="28279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48" name="object 48"/>
              <p:cNvSpPr/>
              <p:nvPr/>
            </p:nvSpPr>
            <p:spPr>
              <a:xfrm>
                <a:off x="3473340" y="2953603"/>
                <a:ext cx="327781" cy="348343"/>
              </a:xfrm>
              <a:custGeom>
                <a:avLst/>
                <a:gdLst/>
                <a:ahLst/>
                <a:cxnLst/>
                <a:rect l="l" t="t" r="r" b="b"/>
                <a:pathLst>
                  <a:path w="344169" h="365760">
                    <a:moveTo>
                      <a:pt x="203417" y="307383"/>
                    </a:moveTo>
                    <a:lnTo>
                      <a:pt x="143066" y="307383"/>
                    </a:lnTo>
                    <a:lnTo>
                      <a:pt x="158344" y="311601"/>
                    </a:lnTo>
                    <a:lnTo>
                      <a:pt x="168999" y="317913"/>
                    </a:lnTo>
                    <a:lnTo>
                      <a:pt x="176529" y="325875"/>
                    </a:lnTo>
                    <a:lnTo>
                      <a:pt x="179150" y="329666"/>
                    </a:lnTo>
                    <a:lnTo>
                      <a:pt x="181256" y="332435"/>
                    </a:lnTo>
                    <a:lnTo>
                      <a:pt x="214489" y="358432"/>
                    </a:lnTo>
                    <a:lnTo>
                      <a:pt x="249266" y="365676"/>
                    </a:lnTo>
                    <a:lnTo>
                      <a:pt x="260531" y="364174"/>
                    </a:lnTo>
                    <a:lnTo>
                      <a:pt x="271221" y="360604"/>
                    </a:lnTo>
                    <a:lnTo>
                      <a:pt x="274717" y="358889"/>
                    </a:lnTo>
                    <a:lnTo>
                      <a:pt x="287904" y="352139"/>
                    </a:lnTo>
                    <a:lnTo>
                      <a:pt x="300378" y="346370"/>
                    </a:lnTo>
                    <a:lnTo>
                      <a:pt x="312188" y="341562"/>
                    </a:lnTo>
                    <a:lnTo>
                      <a:pt x="323384" y="337695"/>
                    </a:lnTo>
                    <a:lnTo>
                      <a:pt x="334014" y="334752"/>
                    </a:lnTo>
                    <a:lnTo>
                      <a:pt x="339436" y="333527"/>
                    </a:lnTo>
                    <a:lnTo>
                      <a:pt x="340143" y="332879"/>
                    </a:lnTo>
                    <a:lnTo>
                      <a:pt x="250741" y="332879"/>
                    </a:lnTo>
                    <a:lnTo>
                      <a:pt x="239519" y="332812"/>
                    </a:lnTo>
                    <a:lnTo>
                      <a:pt x="237431" y="332422"/>
                    </a:lnTo>
                    <a:lnTo>
                      <a:pt x="225563" y="328343"/>
                    </a:lnTo>
                    <a:lnTo>
                      <a:pt x="214672" y="321391"/>
                    </a:lnTo>
                    <a:lnTo>
                      <a:pt x="204043" y="308469"/>
                    </a:lnTo>
                    <a:lnTo>
                      <a:pt x="203417" y="307383"/>
                    </a:lnTo>
                    <a:close/>
                  </a:path>
                  <a:path w="344169" h="365760">
                    <a:moveTo>
                      <a:pt x="291462" y="243491"/>
                    </a:moveTo>
                    <a:lnTo>
                      <a:pt x="228669" y="243491"/>
                    </a:lnTo>
                    <a:lnTo>
                      <a:pt x="242633" y="246634"/>
                    </a:lnTo>
                    <a:lnTo>
                      <a:pt x="254225" y="252081"/>
                    </a:lnTo>
                    <a:lnTo>
                      <a:pt x="263730" y="259617"/>
                    </a:lnTo>
                    <a:lnTo>
                      <a:pt x="272534" y="271478"/>
                    </a:lnTo>
                    <a:lnTo>
                      <a:pt x="278022" y="283173"/>
                    </a:lnTo>
                    <a:lnTo>
                      <a:pt x="280399" y="294632"/>
                    </a:lnTo>
                    <a:lnTo>
                      <a:pt x="278757" y="308735"/>
                    </a:lnTo>
                    <a:lnTo>
                      <a:pt x="273908" y="319983"/>
                    </a:lnTo>
                    <a:lnTo>
                      <a:pt x="262084" y="328895"/>
                    </a:lnTo>
                    <a:lnTo>
                      <a:pt x="250741" y="332879"/>
                    </a:lnTo>
                    <a:lnTo>
                      <a:pt x="340143" y="332879"/>
                    </a:lnTo>
                    <a:lnTo>
                      <a:pt x="341875" y="331292"/>
                    </a:lnTo>
                    <a:lnTo>
                      <a:pt x="343754" y="325374"/>
                    </a:lnTo>
                    <a:lnTo>
                      <a:pt x="343043" y="322135"/>
                    </a:lnTo>
                    <a:lnTo>
                      <a:pt x="340948" y="319849"/>
                    </a:lnTo>
                    <a:lnTo>
                      <a:pt x="332675" y="309741"/>
                    </a:lnTo>
                    <a:lnTo>
                      <a:pt x="325462" y="299158"/>
                    </a:lnTo>
                    <a:lnTo>
                      <a:pt x="318996" y="288314"/>
                    </a:lnTo>
                    <a:lnTo>
                      <a:pt x="312964" y="277424"/>
                    </a:lnTo>
                    <a:lnTo>
                      <a:pt x="305936" y="265107"/>
                    </a:lnTo>
                    <a:lnTo>
                      <a:pt x="298774" y="253607"/>
                    </a:lnTo>
                    <a:lnTo>
                      <a:pt x="292431" y="244546"/>
                    </a:lnTo>
                    <a:lnTo>
                      <a:pt x="291462" y="243491"/>
                    </a:lnTo>
                    <a:close/>
                  </a:path>
                  <a:path w="344169" h="365760">
                    <a:moveTo>
                      <a:pt x="48937" y="0"/>
                    </a:moveTo>
                    <a:lnTo>
                      <a:pt x="42866" y="431"/>
                    </a:lnTo>
                    <a:lnTo>
                      <a:pt x="40161" y="2209"/>
                    </a:lnTo>
                    <a:lnTo>
                      <a:pt x="38648" y="5128"/>
                    </a:lnTo>
                    <a:lnTo>
                      <a:pt x="33335" y="14875"/>
                    </a:lnTo>
                    <a:lnTo>
                      <a:pt x="26468" y="26767"/>
                    </a:lnTo>
                    <a:lnTo>
                      <a:pt x="19373" y="38730"/>
                    </a:lnTo>
                    <a:lnTo>
                      <a:pt x="9097" y="55803"/>
                    </a:lnTo>
                    <a:lnTo>
                      <a:pt x="8320" y="57186"/>
                    </a:lnTo>
                    <a:lnTo>
                      <a:pt x="3149" y="68575"/>
                    </a:lnTo>
                    <a:lnTo>
                      <a:pt x="134" y="81036"/>
                    </a:lnTo>
                    <a:lnTo>
                      <a:pt x="91" y="83987"/>
                    </a:lnTo>
                    <a:lnTo>
                      <a:pt x="0" y="95645"/>
                    </a:lnTo>
                    <a:lnTo>
                      <a:pt x="1515" y="108173"/>
                    </a:lnTo>
                    <a:lnTo>
                      <a:pt x="23206" y="150622"/>
                    </a:lnTo>
                    <a:lnTo>
                      <a:pt x="28464" y="155638"/>
                    </a:lnTo>
                    <a:lnTo>
                      <a:pt x="36695" y="165546"/>
                    </a:lnTo>
                    <a:lnTo>
                      <a:pt x="42654" y="176855"/>
                    </a:lnTo>
                    <a:lnTo>
                      <a:pt x="41974" y="192069"/>
                    </a:lnTo>
                    <a:lnTo>
                      <a:pt x="40831" y="202916"/>
                    </a:lnTo>
                    <a:lnTo>
                      <a:pt x="40765" y="216128"/>
                    </a:lnTo>
                    <a:lnTo>
                      <a:pt x="56788" y="263790"/>
                    </a:lnTo>
                    <a:lnTo>
                      <a:pt x="84255" y="291509"/>
                    </a:lnTo>
                    <a:lnTo>
                      <a:pt x="130974" y="307661"/>
                    </a:lnTo>
                    <a:lnTo>
                      <a:pt x="143066" y="307383"/>
                    </a:lnTo>
                    <a:lnTo>
                      <a:pt x="203417" y="307383"/>
                    </a:lnTo>
                    <a:lnTo>
                      <a:pt x="197322" y="296820"/>
                    </a:lnTo>
                    <a:lnTo>
                      <a:pt x="193949" y="286117"/>
                    </a:lnTo>
                    <a:lnTo>
                      <a:pt x="193374" y="276216"/>
                    </a:lnTo>
                    <a:lnTo>
                      <a:pt x="134546" y="276216"/>
                    </a:lnTo>
                    <a:lnTo>
                      <a:pt x="93761" y="258885"/>
                    </a:lnTo>
                    <a:lnTo>
                      <a:pt x="73395" y="223435"/>
                    </a:lnTo>
                    <a:lnTo>
                      <a:pt x="72018" y="212898"/>
                    </a:lnTo>
                    <a:lnTo>
                      <a:pt x="72029" y="211975"/>
                    </a:lnTo>
                    <a:lnTo>
                      <a:pt x="90687" y="176597"/>
                    </a:lnTo>
                    <a:lnTo>
                      <a:pt x="112485" y="168312"/>
                    </a:lnTo>
                    <a:lnTo>
                      <a:pt x="181855" y="168312"/>
                    </a:lnTo>
                    <a:lnTo>
                      <a:pt x="178259" y="164339"/>
                    </a:lnTo>
                    <a:lnTo>
                      <a:pt x="169624" y="156570"/>
                    </a:lnTo>
                    <a:lnTo>
                      <a:pt x="159101" y="146109"/>
                    </a:lnTo>
                    <a:lnTo>
                      <a:pt x="77616" y="146109"/>
                    </a:lnTo>
                    <a:lnTo>
                      <a:pt x="41662" y="121700"/>
                    </a:lnTo>
                    <a:lnTo>
                      <a:pt x="30995" y="89252"/>
                    </a:lnTo>
                    <a:lnTo>
                      <a:pt x="33383" y="77828"/>
                    </a:lnTo>
                    <a:lnTo>
                      <a:pt x="40899" y="66105"/>
                    </a:lnTo>
                    <a:lnTo>
                      <a:pt x="51763" y="59331"/>
                    </a:lnTo>
                    <a:lnTo>
                      <a:pt x="63724" y="56766"/>
                    </a:lnTo>
                    <a:lnTo>
                      <a:pt x="129301" y="56766"/>
                    </a:lnTo>
                    <a:lnTo>
                      <a:pt x="120809" y="48266"/>
                    </a:lnTo>
                    <a:lnTo>
                      <a:pt x="110729" y="40284"/>
                    </a:lnTo>
                    <a:lnTo>
                      <a:pt x="99949" y="33079"/>
                    </a:lnTo>
                    <a:lnTo>
                      <a:pt x="88939" y="26491"/>
                    </a:lnTo>
                    <a:lnTo>
                      <a:pt x="73150" y="17461"/>
                    </a:lnTo>
                    <a:lnTo>
                      <a:pt x="61580" y="10397"/>
                    </a:lnTo>
                    <a:lnTo>
                      <a:pt x="54706" y="5128"/>
                    </a:lnTo>
                    <a:lnTo>
                      <a:pt x="51870" y="1384"/>
                    </a:lnTo>
                    <a:lnTo>
                      <a:pt x="48937" y="0"/>
                    </a:lnTo>
                    <a:close/>
                  </a:path>
                  <a:path w="344169" h="365760">
                    <a:moveTo>
                      <a:pt x="181855" y="168312"/>
                    </a:moveTo>
                    <a:lnTo>
                      <a:pt x="112485" y="168312"/>
                    </a:lnTo>
                    <a:lnTo>
                      <a:pt x="127689" y="171042"/>
                    </a:lnTo>
                    <a:lnTo>
                      <a:pt x="140185" y="175540"/>
                    </a:lnTo>
                    <a:lnTo>
                      <a:pt x="173050" y="212479"/>
                    </a:lnTo>
                    <a:lnTo>
                      <a:pt x="176849" y="236308"/>
                    </a:lnTo>
                    <a:lnTo>
                      <a:pt x="174831" y="247622"/>
                    </a:lnTo>
                    <a:lnTo>
                      <a:pt x="169037" y="259585"/>
                    </a:lnTo>
                    <a:lnTo>
                      <a:pt x="156872" y="269348"/>
                    </a:lnTo>
                    <a:lnTo>
                      <a:pt x="145542" y="274627"/>
                    </a:lnTo>
                    <a:lnTo>
                      <a:pt x="134546" y="276216"/>
                    </a:lnTo>
                    <a:lnTo>
                      <a:pt x="193374" y="276216"/>
                    </a:lnTo>
                    <a:lnTo>
                      <a:pt x="216831" y="245142"/>
                    </a:lnTo>
                    <a:lnTo>
                      <a:pt x="228669" y="243491"/>
                    </a:lnTo>
                    <a:lnTo>
                      <a:pt x="291462" y="243491"/>
                    </a:lnTo>
                    <a:lnTo>
                      <a:pt x="284216" y="235604"/>
                    </a:lnTo>
                    <a:lnTo>
                      <a:pt x="274263" y="227393"/>
                    </a:lnTo>
                    <a:lnTo>
                      <a:pt x="265078" y="221627"/>
                    </a:lnTo>
                    <a:lnTo>
                      <a:pt x="257255" y="217792"/>
                    </a:lnTo>
                    <a:lnTo>
                      <a:pt x="252314" y="216128"/>
                    </a:lnTo>
                    <a:lnTo>
                      <a:pt x="251844" y="215950"/>
                    </a:lnTo>
                    <a:lnTo>
                      <a:pt x="239231" y="212898"/>
                    </a:lnTo>
                    <a:lnTo>
                      <a:pt x="226629" y="211975"/>
                    </a:lnTo>
                    <a:lnTo>
                      <a:pt x="213533" y="206139"/>
                    </a:lnTo>
                    <a:lnTo>
                      <a:pt x="203904" y="198475"/>
                    </a:lnTo>
                    <a:lnTo>
                      <a:pt x="195355" y="185308"/>
                    </a:lnTo>
                    <a:lnTo>
                      <a:pt x="188640" y="175810"/>
                    </a:lnTo>
                    <a:lnTo>
                      <a:pt x="181855" y="168312"/>
                    </a:lnTo>
                    <a:close/>
                  </a:path>
                  <a:path w="344169" h="365760">
                    <a:moveTo>
                      <a:pt x="129301" y="56766"/>
                    </a:moveTo>
                    <a:lnTo>
                      <a:pt x="63724" y="56766"/>
                    </a:lnTo>
                    <a:lnTo>
                      <a:pt x="79662" y="60299"/>
                    </a:lnTo>
                    <a:lnTo>
                      <a:pt x="91497" y="65352"/>
                    </a:lnTo>
                    <a:lnTo>
                      <a:pt x="100359" y="71878"/>
                    </a:lnTo>
                    <a:lnTo>
                      <a:pt x="109581" y="83987"/>
                    </a:lnTo>
                    <a:lnTo>
                      <a:pt x="115341" y="95645"/>
                    </a:lnTo>
                    <a:lnTo>
                      <a:pt x="117944" y="106897"/>
                    </a:lnTo>
                    <a:lnTo>
                      <a:pt x="116441" y="121386"/>
                    </a:lnTo>
                    <a:lnTo>
                      <a:pt x="111889" y="132663"/>
                    </a:lnTo>
                    <a:lnTo>
                      <a:pt x="100000" y="141858"/>
                    </a:lnTo>
                    <a:lnTo>
                      <a:pt x="88711" y="146027"/>
                    </a:lnTo>
                    <a:lnTo>
                      <a:pt x="77616" y="146109"/>
                    </a:lnTo>
                    <a:lnTo>
                      <a:pt x="159101" y="146109"/>
                    </a:lnTo>
                    <a:lnTo>
                      <a:pt x="158798" y="145807"/>
                    </a:lnTo>
                    <a:lnTo>
                      <a:pt x="151900" y="135721"/>
                    </a:lnTo>
                    <a:lnTo>
                      <a:pt x="148771" y="123240"/>
                    </a:lnTo>
                    <a:lnTo>
                      <a:pt x="149228" y="119875"/>
                    </a:lnTo>
                    <a:lnTo>
                      <a:pt x="149470" y="116497"/>
                    </a:lnTo>
                    <a:lnTo>
                      <a:pt x="137298" y="67934"/>
                    </a:lnTo>
                    <a:lnTo>
                      <a:pt x="129721" y="57186"/>
                    </a:lnTo>
                    <a:lnTo>
                      <a:pt x="129301" y="56766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grpSp>
            <p:nvGrpSpPr>
              <p:cNvPr id="103" name="Agrupar 102"/>
              <p:cNvGrpSpPr/>
              <p:nvPr/>
            </p:nvGrpSpPr>
            <p:grpSpPr>
              <a:xfrm>
                <a:off x="4286014" y="2982795"/>
                <a:ext cx="233438" cy="352366"/>
                <a:chOff x="5472505" y="2405558"/>
                <a:chExt cx="233438" cy="352366"/>
              </a:xfrm>
            </p:grpSpPr>
            <p:sp>
              <p:nvSpPr>
                <p:cNvPr id="49" name="object 49"/>
                <p:cNvSpPr/>
                <p:nvPr/>
              </p:nvSpPr>
              <p:spPr>
                <a:xfrm>
                  <a:off x="5472505" y="2508157"/>
                  <a:ext cx="233438" cy="249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5110" h="262255">
                      <a:moveTo>
                        <a:pt x="0" y="4940"/>
                      </a:moveTo>
                      <a:lnTo>
                        <a:pt x="17775" y="55773"/>
                      </a:lnTo>
                      <a:lnTo>
                        <a:pt x="32148" y="96267"/>
                      </a:lnTo>
                      <a:lnTo>
                        <a:pt x="49019" y="141143"/>
                      </a:lnTo>
                      <a:lnTo>
                        <a:pt x="66209" y="178319"/>
                      </a:lnTo>
                      <a:lnTo>
                        <a:pt x="93120" y="211485"/>
                      </a:lnTo>
                      <a:lnTo>
                        <a:pt x="126662" y="237123"/>
                      </a:lnTo>
                      <a:lnTo>
                        <a:pt x="150890" y="243815"/>
                      </a:lnTo>
                      <a:lnTo>
                        <a:pt x="158000" y="248302"/>
                      </a:lnTo>
                      <a:lnTo>
                        <a:pt x="160730" y="256722"/>
                      </a:lnTo>
                      <a:lnTo>
                        <a:pt x="168135" y="261878"/>
                      </a:lnTo>
                      <a:lnTo>
                        <a:pt x="202158" y="250816"/>
                      </a:lnTo>
                      <a:lnTo>
                        <a:pt x="205130" y="242295"/>
                      </a:lnTo>
                      <a:lnTo>
                        <a:pt x="200405" y="227779"/>
                      </a:lnTo>
                      <a:lnTo>
                        <a:pt x="210902" y="221003"/>
                      </a:lnTo>
                      <a:lnTo>
                        <a:pt x="232837" y="189612"/>
                      </a:lnTo>
                      <a:lnTo>
                        <a:pt x="237646" y="175264"/>
                      </a:lnTo>
                      <a:lnTo>
                        <a:pt x="161581" y="175264"/>
                      </a:lnTo>
                      <a:lnTo>
                        <a:pt x="150456" y="167400"/>
                      </a:lnTo>
                      <a:lnTo>
                        <a:pt x="115376" y="137164"/>
                      </a:lnTo>
                      <a:lnTo>
                        <a:pt x="80155" y="101101"/>
                      </a:lnTo>
                      <a:lnTo>
                        <a:pt x="47899" y="64528"/>
                      </a:lnTo>
                      <a:lnTo>
                        <a:pt x="21715" y="32761"/>
                      </a:lnTo>
                      <a:lnTo>
                        <a:pt x="4706" y="11119"/>
                      </a:lnTo>
                      <a:lnTo>
                        <a:pt x="0" y="4940"/>
                      </a:lnTo>
                      <a:close/>
                    </a:path>
                    <a:path w="245110" h="262255">
                      <a:moveTo>
                        <a:pt x="201480" y="0"/>
                      </a:moveTo>
                      <a:lnTo>
                        <a:pt x="194627" y="46849"/>
                      </a:lnTo>
                      <a:lnTo>
                        <a:pt x="185543" y="87841"/>
                      </a:lnTo>
                      <a:lnTo>
                        <a:pt x="175065" y="128498"/>
                      </a:lnTo>
                      <a:lnTo>
                        <a:pt x="161581" y="175264"/>
                      </a:lnTo>
                      <a:lnTo>
                        <a:pt x="237646" y="175264"/>
                      </a:lnTo>
                      <a:lnTo>
                        <a:pt x="240678" y="162525"/>
                      </a:lnTo>
                      <a:lnTo>
                        <a:pt x="242919" y="148051"/>
                      </a:lnTo>
                      <a:lnTo>
                        <a:pt x="244198" y="133365"/>
                      </a:lnTo>
                      <a:lnTo>
                        <a:pt x="244633" y="118772"/>
                      </a:lnTo>
                      <a:lnTo>
                        <a:pt x="244341" y="104579"/>
                      </a:lnTo>
                      <a:lnTo>
                        <a:pt x="243840" y="97058"/>
                      </a:lnTo>
                      <a:lnTo>
                        <a:pt x="215975" y="97058"/>
                      </a:lnTo>
                      <a:lnTo>
                        <a:pt x="216520" y="88704"/>
                      </a:lnTo>
                      <a:lnTo>
                        <a:pt x="216630" y="86027"/>
                      </a:lnTo>
                      <a:lnTo>
                        <a:pt x="216639" y="73976"/>
                      </a:lnTo>
                      <a:lnTo>
                        <a:pt x="216290" y="65463"/>
                      </a:lnTo>
                      <a:lnTo>
                        <a:pt x="215128" y="53531"/>
                      </a:lnTo>
                      <a:lnTo>
                        <a:pt x="213166" y="40974"/>
                      </a:lnTo>
                      <a:lnTo>
                        <a:pt x="210304" y="27836"/>
                      </a:lnTo>
                      <a:lnTo>
                        <a:pt x="206441" y="14163"/>
                      </a:lnTo>
                      <a:lnTo>
                        <a:pt x="201480" y="0"/>
                      </a:lnTo>
                      <a:close/>
                    </a:path>
                    <a:path w="245110" h="262255">
                      <a:moveTo>
                        <a:pt x="236131" y="50312"/>
                      </a:moveTo>
                      <a:lnTo>
                        <a:pt x="231203" y="62337"/>
                      </a:lnTo>
                      <a:lnTo>
                        <a:pt x="226243" y="74348"/>
                      </a:lnTo>
                      <a:lnTo>
                        <a:pt x="221189" y="86027"/>
                      </a:lnTo>
                      <a:lnTo>
                        <a:pt x="215975" y="97058"/>
                      </a:lnTo>
                      <a:lnTo>
                        <a:pt x="243840" y="97058"/>
                      </a:lnTo>
                      <a:lnTo>
                        <a:pt x="243442" y="91091"/>
                      </a:lnTo>
                      <a:lnTo>
                        <a:pt x="242053" y="78615"/>
                      </a:lnTo>
                      <a:lnTo>
                        <a:pt x="240293" y="67455"/>
                      </a:lnTo>
                      <a:lnTo>
                        <a:pt x="238280" y="57919"/>
                      </a:lnTo>
                      <a:lnTo>
                        <a:pt x="236131" y="50312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grpSp>
              <p:nvGrpSpPr>
                <p:cNvPr id="102" name="Agrupar 101"/>
                <p:cNvGrpSpPr/>
                <p:nvPr/>
              </p:nvGrpSpPr>
              <p:grpSpPr>
                <a:xfrm>
                  <a:off x="5495803" y="2405558"/>
                  <a:ext cx="154135" cy="254998"/>
                  <a:chOff x="5346274" y="2164332"/>
                  <a:chExt cx="154135" cy="254998"/>
                </a:xfrm>
              </p:grpSpPr>
              <p:sp>
                <p:nvSpPr>
                  <p:cNvPr id="60" name="object 60"/>
                  <p:cNvSpPr/>
                  <p:nvPr/>
                </p:nvSpPr>
                <p:spPr>
                  <a:xfrm>
                    <a:off x="5456225" y="2269367"/>
                    <a:ext cx="39914" cy="3326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1910" h="34925">
                        <a:moveTo>
                          <a:pt x="31229" y="0"/>
                        </a:moveTo>
                        <a:lnTo>
                          <a:pt x="20231" y="3365"/>
                        </a:lnTo>
                        <a:lnTo>
                          <a:pt x="2730" y="8915"/>
                        </a:lnTo>
                        <a:lnTo>
                          <a:pt x="0" y="13296"/>
                        </a:lnTo>
                        <a:lnTo>
                          <a:pt x="3721" y="24777"/>
                        </a:lnTo>
                        <a:lnTo>
                          <a:pt x="6172" y="32511"/>
                        </a:lnTo>
                        <a:lnTo>
                          <a:pt x="10922" y="34455"/>
                        </a:lnTo>
                        <a:lnTo>
                          <a:pt x="28257" y="28460"/>
                        </a:lnTo>
                        <a:lnTo>
                          <a:pt x="39052" y="24574"/>
                        </a:lnTo>
                        <a:lnTo>
                          <a:pt x="41783" y="20218"/>
                        </a:lnTo>
                        <a:lnTo>
                          <a:pt x="38262" y="8915"/>
                        </a:lnTo>
                        <a:lnTo>
                          <a:pt x="35953" y="1892"/>
                        </a:lnTo>
                        <a:lnTo>
                          <a:pt x="31229" y="0"/>
                        </a:lnTo>
                        <a:close/>
                      </a:path>
                    </a:pathLst>
                  </a:custGeom>
                  <a:solidFill>
                    <a:srgbClr val="008445"/>
                  </a:solidFill>
                </p:spPr>
                <p:txBody>
                  <a:bodyPr wrap="square" lIns="0" tIns="0" rIns="0" bIns="0" rtlCol="0"/>
                  <a:lstStyle/>
                  <a:p>
                    <a:endParaRPr sz="1714"/>
                  </a:p>
                </p:txBody>
              </p:sp>
              <p:grpSp>
                <p:nvGrpSpPr>
                  <p:cNvPr id="101" name="Agrupar 100"/>
                  <p:cNvGrpSpPr/>
                  <p:nvPr/>
                </p:nvGrpSpPr>
                <p:grpSpPr>
                  <a:xfrm>
                    <a:off x="5346274" y="2164332"/>
                    <a:ext cx="154135" cy="254998"/>
                    <a:chOff x="5297891" y="2225369"/>
                    <a:chExt cx="154135" cy="254998"/>
                  </a:xfrm>
                </p:grpSpPr>
                <p:grpSp>
                  <p:nvGrpSpPr>
                    <p:cNvPr id="99" name="Agrupar 98"/>
                    <p:cNvGrpSpPr/>
                    <p:nvPr/>
                  </p:nvGrpSpPr>
                  <p:grpSpPr>
                    <a:xfrm>
                      <a:off x="5297891" y="2225369"/>
                      <a:ext cx="139684" cy="254998"/>
                      <a:chOff x="5297891" y="2225369"/>
                      <a:chExt cx="139684" cy="254998"/>
                    </a:xfrm>
                  </p:grpSpPr>
                  <p:grpSp>
                    <p:nvGrpSpPr>
                      <p:cNvPr id="98" name="Agrupar 97"/>
                      <p:cNvGrpSpPr/>
                      <p:nvPr/>
                    </p:nvGrpSpPr>
                    <p:grpSpPr>
                      <a:xfrm>
                        <a:off x="5305116" y="2286852"/>
                        <a:ext cx="123736" cy="162480"/>
                        <a:chOff x="5478704" y="2234027"/>
                        <a:chExt cx="123736" cy="162480"/>
                      </a:xfrm>
                    </p:grpSpPr>
                    <p:sp>
                      <p:nvSpPr>
                        <p:cNvPr id="56" name="object 56"/>
                        <p:cNvSpPr/>
                        <p:nvPr/>
                      </p:nvSpPr>
                      <p:spPr>
                        <a:xfrm>
                          <a:off x="5564340" y="2363850"/>
                          <a:ext cx="38100" cy="3265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40005" h="34289">
                              <a:moveTo>
                                <a:pt x="29705" y="0"/>
                              </a:moveTo>
                              <a:lnTo>
                                <a:pt x="19215" y="3632"/>
                              </a:lnTo>
                              <a:lnTo>
                                <a:pt x="13080" y="5626"/>
                              </a:lnTo>
                              <a:lnTo>
                                <a:pt x="2514" y="8851"/>
                              </a:lnTo>
                              <a:lnTo>
                                <a:pt x="0" y="13042"/>
                              </a:lnTo>
                              <a:lnTo>
                                <a:pt x="4102" y="24371"/>
                              </a:lnTo>
                              <a:lnTo>
                                <a:pt x="6921" y="31965"/>
                              </a:lnTo>
                              <a:lnTo>
                                <a:pt x="11544" y="34213"/>
                              </a:lnTo>
                              <a:lnTo>
                                <a:pt x="21602" y="31267"/>
                              </a:lnTo>
                              <a:lnTo>
                                <a:pt x="27393" y="29375"/>
                              </a:lnTo>
                              <a:lnTo>
                                <a:pt x="37274" y="25844"/>
                              </a:lnTo>
                              <a:lnTo>
                                <a:pt x="39712" y="21323"/>
                              </a:lnTo>
                              <a:lnTo>
                                <a:pt x="37503" y="13563"/>
                              </a:lnTo>
                              <a:lnTo>
                                <a:pt x="35198" y="5626"/>
                              </a:lnTo>
                              <a:lnTo>
                                <a:pt x="34162" y="1943"/>
                              </a:lnTo>
                              <a:lnTo>
                                <a:pt x="29705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grpSp>
                      <p:nvGrpSpPr>
                        <p:cNvPr id="97" name="Agrupar 96"/>
                        <p:cNvGrpSpPr/>
                        <p:nvPr/>
                      </p:nvGrpSpPr>
                      <p:grpSpPr>
                        <a:xfrm>
                          <a:off x="5478704" y="2234027"/>
                          <a:ext cx="104054" cy="99836"/>
                          <a:chOff x="5478704" y="2234027"/>
                          <a:chExt cx="104054" cy="99836"/>
                        </a:xfrm>
                      </p:grpSpPr>
                      <p:sp>
                        <p:nvSpPr>
                          <p:cNvPr id="52" name="object 52"/>
                          <p:cNvSpPr/>
                          <p:nvPr/>
                        </p:nvSpPr>
                        <p:spPr>
                          <a:xfrm>
                            <a:off x="5521872" y="2234027"/>
                            <a:ext cx="39914" cy="33262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1910" h="34925">
                                <a:moveTo>
                                  <a:pt x="30111" y="0"/>
                                </a:moveTo>
                                <a:lnTo>
                                  <a:pt x="19418" y="3251"/>
                                </a:lnTo>
                                <a:lnTo>
                                  <a:pt x="13182" y="5270"/>
                                </a:lnTo>
                                <a:lnTo>
                                  <a:pt x="2628" y="8928"/>
                                </a:lnTo>
                                <a:lnTo>
                                  <a:pt x="0" y="13436"/>
                                </a:lnTo>
                                <a:lnTo>
                                  <a:pt x="4657" y="28968"/>
                                </a:lnTo>
                                <a:lnTo>
                                  <a:pt x="5829" y="32804"/>
                                </a:lnTo>
                                <a:lnTo>
                                  <a:pt x="10528" y="34721"/>
                                </a:lnTo>
                                <a:lnTo>
                                  <a:pt x="21475" y="31038"/>
                                </a:lnTo>
                                <a:lnTo>
                                  <a:pt x="27876" y="28968"/>
                                </a:lnTo>
                                <a:lnTo>
                                  <a:pt x="38925" y="25488"/>
                                </a:lnTo>
                                <a:lnTo>
                                  <a:pt x="41567" y="21196"/>
                                </a:lnTo>
                                <a:lnTo>
                                  <a:pt x="40233" y="17284"/>
                                </a:lnTo>
                                <a:lnTo>
                                  <a:pt x="36296" y="5994"/>
                                </a:lnTo>
                                <a:lnTo>
                                  <a:pt x="34912" y="2082"/>
                                </a:lnTo>
                                <a:lnTo>
                                  <a:pt x="30111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  <p:sp>
                        <p:nvSpPr>
                          <p:cNvPr id="53" name="object 53"/>
                          <p:cNvSpPr/>
                          <p:nvPr/>
                        </p:nvSpPr>
                        <p:spPr>
                          <a:xfrm>
                            <a:off x="5531840" y="2266258"/>
                            <a:ext cx="40519" cy="33867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2544" h="35560">
                                <a:moveTo>
                                  <a:pt x="31280" y="0"/>
                                </a:moveTo>
                                <a:lnTo>
                                  <a:pt x="20167" y="3505"/>
                                </a:lnTo>
                                <a:lnTo>
                                  <a:pt x="2755" y="9271"/>
                                </a:lnTo>
                                <a:lnTo>
                                  <a:pt x="0" y="13766"/>
                                </a:lnTo>
                                <a:lnTo>
                                  <a:pt x="3713" y="25692"/>
                                </a:lnTo>
                                <a:lnTo>
                                  <a:pt x="6108" y="33070"/>
                                </a:lnTo>
                                <a:lnTo>
                                  <a:pt x="10934" y="35064"/>
                                </a:lnTo>
                                <a:lnTo>
                                  <a:pt x="39776" y="25692"/>
                                </a:lnTo>
                                <a:lnTo>
                                  <a:pt x="42519" y="21259"/>
                                </a:lnTo>
                                <a:lnTo>
                                  <a:pt x="39954" y="13550"/>
                                </a:lnTo>
                                <a:lnTo>
                                  <a:pt x="38722" y="9766"/>
                                </a:lnTo>
                                <a:lnTo>
                                  <a:pt x="36106" y="2032"/>
                                </a:lnTo>
                                <a:lnTo>
                                  <a:pt x="31280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  <p:sp>
                        <p:nvSpPr>
                          <p:cNvPr id="54" name="object 54"/>
                          <p:cNvSpPr/>
                          <p:nvPr/>
                        </p:nvSpPr>
                        <p:spPr>
                          <a:xfrm>
                            <a:off x="5542239" y="2298706"/>
                            <a:ext cx="40519" cy="33867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2544" h="35560">
                                <a:moveTo>
                                  <a:pt x="31584" y="0"/>
                                </a:moveTo>
                                <a:lnTo>
                                  <a:pt x="2755" y="9359"/>
                                </a:lnTo>
                                <a:lnTo>
                                  <a:pt x="0" y="13792"/>
                                </a:lnTo>
                                <a:lnTo>
                                  <a:pt x="2514" y="21513"/>
                                </a:lnTo>
                                <a:lnTo>
                                  <a:pt x="3822" y="25323"/>
                                </a:lnTo>
                                <a:lnTo>
                                  <a:pt x="6375" y="33020"/>
                                </a:lnTo>
                                <a:lnTo>
                                  <a:pt x="11226" y="35064"/>
                                </a:lnTo>
                                <a:lnTo>
                                  <a:pt x="28765" y="29464"/>
                                </a:lnTo>
                                <a:lnTo>
                                  <a:pt x="39789" y="25781"/>
                                </a:lnTo>
                                <a:lnTo>
                                  <a:pt x="42506" y="21272"/>
                                </a:lnTo>
                                <a:lnTo>
                                  <a:pt x="36398" y="1968"/>
                                </a:lnTo>
                                <a:lnTo>
                                  <a:pt x="31584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  <p:sp>
                        <p:nvSpPr>
                          <p:cNvPr id="62" name="object 62"/>
                          <p:cNvSpPr/>
                          <p:nvPr/>
                        </p:nvSpPr>
                        <p:spPr>
                          <a:xfrm>
                            <a:off x="5478704" y="2236392"/>
                            <a:ext cx="36890" cy="35076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38735" h="36830">
                                <a:moveTo>
                                  <a:pt x="28651" y="0"/>
                                </a:moveTo>
                                <a:lnTo>
                                  <a:pt x="18503" y="4216"/>
                                </a:lnTo>
                                <a:lnTo>
                                  <a:pt x="12661" y="6794"/>
                                </a:lnTo>
                                <a:lnTo>
                                  <a:pt x="2692" y="11442"/>
                                </a:lnTo>
                                <a:lnTo>
                                  <a:pt x="0" y="16230"/>
                                </a:lnTo>
                                <a:lnTo>
                                  <a:pt x="2514" y="27457"/>
                                </a:lnTo>
                                <a:lnTo>
                                  <a:pt x="3454" y="31153"/>
                                </a:lnTo>
                                <a:lnTo>
                                  <a:pt x="4292" y="35013"/>
                                </a:lnTo>
                                <a:lnTo>
                                  <a:pt x="8623" y="36588"/>
                                </a:lnTo>
                                <a:lnTo>
                                  <a:pt x="19075" y="32257"/>
                                </a:lnTo>
                                <a:lnTo>
                                  <a:pt x="25196" y="29806"/>
                                </a:lnTo>
                                <a:lnTo>
                                  <a:pt x="35801" y="25768"/>
                                </a:lnTo>
                                <a:lnTo>
                                  <a:pt x="38493" y="21247"/>
                                </a:lnTo>
                                <a:lnTo>
                                  <a:pt x="37338" y="17284"/>
                                </a:lnTo>
                                <a:lnTo>
                                  <a:pt x="36296" y="13461"/>
                                </a:lnTo>
                                <a:lnTo>
                                  <a:pt x="35204" y="9651"/>
                                </a:lnTo>
                                <a:lnTo>
                                  <a:pt x="34150" y="5816"/>
                                </a:lnTo>
                                <a:lnTo>
                                  <a:pt x="33020" y="1854"/>
                                </a:lnTo>
                                <a:lnTo>
                                  <a:pt x="28651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  <p:sp>
                        <p:nvSpPr>
                          <p:cNvPr id="63" name="object 63"/>
                          <p:cNvSpPr/>
                          <p:nvPr/>
                        </p:nvSpPr>
                        <p:spPr>
                          <a:xfrm>
                            <a:off x="5486396" y="2268911"/>
                            <a:ext cx="38705" cy="33867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0639" h="35560">
                                <a:moveTo>
                                  <a:pt x="30137" y="0"/>
                                </a:moveTo>
                                <a:lnTo>
                                  <a:pt x="19431" y="3975"/>
                                </a:lnTo>
                                <a:lnTo>
                                  <a:pt x="13233" y="6350"/>
                                </a:lnTo>
                                <a:lnTo>
                                  <a:pt x="2692" y="10566"/>
                                </a:lnTo>
                                <a:lnTo>
                                  <a:pt x="0" y="15113"/>
                                </a:lnTo>
                                <a:lnTo>
                                  <a:pt x="1955" y="22567"/>
                                </a:lnTo>
                                <a:lnTo>
                                  <a:pt x="2997" y="26238"/>
                                </a:lnTo>
                                <a:lnTo>
                                  <a:pt x="4089" y="29895"/>
                                </a:lnTo>
                                <a:lnTo>
                                  <a:pt x="5130" y="33680"/>
                                </a:lnTo>
                                <a:lnTo>
                                  <a:pt x="9702" y="35433"/>
                                </a:lnTo>
                                <a:lnTo>
                                  <a:pt x="37884" y="25641"/>
                                </a:lnTo>
                                <a:lnTo>
                                  <a:pt x="40614" y="21170"/>
                                </a:lnTo>
                                <a:lnTo>
                                  <a:pt x="39408" y="17221"/>
                                </a:lnTo>
                                <a:lnTo>
                                  <a:pt x="38214" y="13436"/>
                                </a:lnTo>
                                <a:lnTo>
                                  <a:pt x="37109" y="9613"/>
                                </a:lnTo>
                                <a:lnTo>
                                  <a:pt x="34772" y="1854"/>
                                </a:lnTo>
                                <a:lnTo>
                                  <a:pt x="30137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  <p:sp>
                        <p:nvSpPr>
                          <p:cNvPr id="64" name="object 64"/>
                          <p:cNvSpPr/>
                          <p:nvPr/>
                        </p:nvSpPr>
                        <p:spPr>
                          <a:xfrm>
                            <a:off x="5495468" y="2301206"/>
                            <a:ext cx="40519" cy="32657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2544" h="34289">
                                <a:moveTo>
                                  <a:pt x="30988" y="0"/>
                                </a:moveTo>
                                <a:lnTo>
                                  <a:pt x="2717" y="9525"/>
                                </a:lnTo>
                                <a:lnTo>
                                  <a:pt x="0" y="13830"/>
                                </a:lnTo>
                                <a:lnTo>
                                  <a:pt x="3556" y="24765"/>
                                </a:lnTo>
                                <a:lnTo>
                                  <a:pt x="6057" y="32092"/>
                                </a:lnTo>
                                <a:lnTo>
                                  <a:pt x="10833" y="34010"/>
                                </a:lnTo>
                                <a:lnTo>
                                  <a:pt x="21844" y="30810"/>
                                </a:lnTo>
                                <a:lnTo>
                                  <a:pt x="39382" y="25476"/>
                                </a:lnTo>
                                <a:lnTo>
                                  <a:pt x="42164" y="21094"/>
                                </a:lnTo>
                                <a:lnTo>
                                  <a:pt x="39598" y="13398"/>
                                </a:lnTo>
                                <a:lnTo>
                                  <a:pt x="38274" y="9525"/>
                                </a:lnTo>
                                <a:lnTo>
                                  <a:pt x="35814" y="1930"/>
                                </a:lnTo>
                                <a:lnTo>
                                  <a:pt x="30988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008445"/>
                          </a:solidFill>
                        </p:spPr>
                        <p:txBody>
                          <a:bodyPr wrap="square" lIns="0" tIns="0" rIns="0" bIns="0" rtlCol="0"/>
                          <a:lstStyle/>
                          <a:p>
                            <a:endParaRPr sz="1714"/>
                          </a:p>
                        </p:txBody>
                      </p:sp>
                    </p:grpSp>
                  </p:grpSp>
                  <p:grpSp>
                    <p:nvGrpSpPr>
                      <p:cNvPr id="96" name="Agrupar 95"/>
                      <p:cNvGrpSpPr/>
                      <p:nvPr/>
                    </p:nvGrpSpPr>
                    <p:grpSpPr>
                      <a:xfrm>
                        <a:off x="5297891" y="2225369"/>
                        <a:ext cx="139684" cy="254998"/>
                        <a:chOff x="5472505" y="2170157"/>
                        <a:chExt cx="139684" cy="254998"/>
                      </a:xfrm>
                    </p:grpSpPr>
                    <p:sp>
                      <p:nvSpPr>
                        <p:cNvPr id="50" name="object 50"/>
                        <p:cNvSpPr/>
                        <p:nvPr/>
                      </p:nvSpPr>
                      <p:spPr>
                        <a:xfrm>
                          <a:off x="5503462" y="2170157"/>
                          <a:ext cx="35076" cy="3205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6830" h="33655">
                              <a:moveTo>
                                <a:pt x="25298" y="0"/>
                              </a:moveTo>
                              <a:lnTo>
                                <a:pt x="16179" y="2527"/>
                              </a:lnTo>
                              <a:lnTo>
                                <a:pt x="10972" y="4216"/>
                              </a:lnTo>
                              <a:lnTo>
                                <a:pt x="2133" y="7543"/>
                              </a:lnTo>
                              <a:lnTo>
                                <a:pt x="0" y="12014"/>
                              </a:lnTo>
                              <a:lnTo>
                                <a:pt x="2057" y="19799"/>
                              </a:lnTo>
                              <a:lnTo>
                                <a:pt x="3124" y="23609"/>
                              </a:lnTo>
                              <a:lnTo>
                                <a:pt x="5219" y="31394"/>
                              </a:lnTo>
                              <a:lnTo>
                                <a:pt x="9372" y="33324"/>
                              </a:lnTo>
                              <a:lnTo>
                                <a:pt x="19037" y="29845"/>
                              </a:lnTo>
                              <a:lnTo>
                                <a:pt x="24688" y="28003"/>
                              </a:lnTo>
                              <a:lnTo>
                                <a:pt x="34556" y="25146"/>
                              </a:lnTo>
                              <a:lnTo>
                                <a:pt x="36817" y="21120"/>
                              </a:lnTo>
                              <a:lnTo>
                                <a:pt x="33934" y="13589"/>
                              </a:lnTo>
                              <a:lnTo>
                                <a:pt x="32562" y="9867"/>
                              </a:lnTo>
                              <a:lnTo>
                                <a:pt x="31114" y="6184"/>
                              </a:lnTo>
                              <a:lnTo>
                                <a:pt x="29667" y="2374"/>
                              </a:lnTo>
                              <a:lnTo>
                                <a:pt x="25298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57" name="object 57"/>
                        <p:cNvSpPr/>
                        <p:nvPr/>
                      </p:nvSpPr>
                      <p:spPr>
                        <a:xfrm>
                          <a:off x="5547314" y="2182911"/>
                          <a:ext cx="40519" cy="2781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42544" h="29210">
                              <a:moveTo>
                                <a:pt x="28575" y="0"/>
                              </a:moveTo>
                              <a:lnTo>
                                <a:pt x="18186" y="1371"/>
                              </a:lnTo>
                              <a:lnTo>
                                <a:pt x="12242" y="2336"/>
                              </a:lnTo>
                              <a:lnTo>
                                <a:pt x="2146" y="4292"/>
                              </a:lnTo>
                              <a:lnTo>
                                <a:pt x="0" y="8140"/>
                              </a:lnTo>
                              <a:lnTo>
                                <a:pt x="4406" y="19304"/>
                              </a:lnTo>
                              <a:lnTo>
                                <a:pt x="7315" y="26822"/>
                              </a:lnTo>
                              <a:lnTo>
                                <a:pt x="12065" y="29032"/>
                              </a:lnTo>
                              <a:lnTo>
                                <a:pt x="22656" y="26606"/>
                              </a:lnTo>
                              <a:lnTo>
                                <a:pt x="28854" y="25311"/>
                              </a:lnTo>
                              <a:lnTo>
                                <a:pt x="39560" y="23380"/>
                              </a:lnTo>
                              <a:lnTo>
                                <a:pt x="41922" y="19900"/>
                              </a:lnTo>
                              <a:lnTo>
                                <a:pt x="40233" y="16357"/>
                              </a:lnTo>
                              <a:lnTo>
                                <a:pt x="38620" y="12903"/>
                              </a:lnTo>
                              <a:lnTo>
                                <a:pt x="36995" y="9486"/>
                              </a:lnTo>
                              <a:lnTo>
                                <a:pt x="33591" y="2514"/>
                              </a:lnTo>
                              <a:lnTo>
                                <a:pt x="28575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58" name="object 58"/>
                        <p:cNvSpPr/>
                        <p:nvPr/>
                      </p:nvSpPr>
                      <p:spPr>
                        <a:xfrm>
                          <a:off x="5559515" y="2212530"/>
                          <a:ext cx="41124" cy="2963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43180" h="31114">
                              <a:moveTo>
                                <a:pt x="30175" y="0"/>
                              </a:moveTo>
                              <a:lnTo>
                                <a:pt x="19367" y="2095"/>
                              </a:lnTo>
                              <a:lnTo>
                                <a:pt x="13131" y="3441"/>
                              </a:lnTo>
                              <a:lnTo>
                                <a:pt x="2451" y="6019"/>
                              </a:lnTo>
                              <a:lnTo>
                                <a:pt x="0" y="10071"/>
                              </a:lnTo>
                              <a:lnTo>
                                <a:pt x="1435" y="13931"/>
                              </a:lnTo>
                              <a:lnTo>
                                <a:pt x="2794" y="17665"/>
                              </a:lnTo>
                              <a:lnTo>
                                <a:pt x="4203" y="21374"/>
                              </a:lnTo>
                              <a:lnTo>
                                <a:pt x="6946" y="28981"/>
                              </a:lnTo>
                              <a:lnTo>
                                <a:pt x="11785" y="31051"/>
                              </a:lnTo>
                              <a:lnTo>
                                <a:pt x="22783" y="28092"/>
                              </a:lnTo>
                              <a:lnTo>
                                <a:pt x="29159" y="26466"/>
                              </a:lnTo>
                              <a:lnTo>
                                <a:pt x="40132" y="23837"/>
                              </a:lnTo>
                              <a:lnTo>
                                <a:pt x="42659" y="20027"/>
                              </a:lnTo>
                              <a:lnTo>
                                <a:pt x="38227" y="9385"/>
                              </a:lnTo>
                              <a:lnTo>
                                <a:pt x="35166" y="2286"/>
                              </a:lnTo>
                              <a:lnTo>
                                <a:pt x="30175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59" name="object 59"/>
                        <p:cNvSpPr/>
                        <p:nvPr/>
                      </p:nvSpPr>
                      <p:spPr>
                        <a:xfrm>
                          <a:off x="5571065" y="2242686"/>
                          <a:ext cx="41124" cy="3144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43180" h="33019">
                              <a:moveTo>
                                <a:pt x="31026" y="0"/>
                              </a:moveTo>
                              <a:lnTo>
                                <a:pt x="20053" y="2781"/>
                              </a:lnTo>
                              <a:lnTo>
                                <a:pt x="13652" y="4483"/>
                              </a:lnTo>
                              <a:lnTo>
                                <a:pt x="7238" y="6311"/>
                              </a:lnTo>
                              <a:lnTo>
                                <a:pt x="2641" y="7569"/>
                              </a:lnTo>
                              <a:lnTo>
                                <a:pt x="0" y="11798"/>
                              </a:lnTo>
                              <a:lnTo>
                                <a:pt x="5245" y="26962"/>
                              </a:lnTo>
                              <a:lnTo>
                                <a:pt x="6578" y="30873"/>
                              </a:lnTo>
                              <a:lnTo>
                                <a:pt x="11404" y="32880"/>
                              </a:lnTo>
                              <a:lnTo>
                                <a:pt x="39941" y="24244"/>
                              </a:lnTo>
                              <a:lnTo>
                                <a:pt x="42621" y="20142"/>
                              </a:lnTo>
                              <a:lnTo>
                                <a:pt x="38671" y="9309"/>
                              </a:lnTo>
                              <a:lnTo>
                                <a:pt x="35953" y="2070"/>
                              </a:lnTo>
                              <a:lnTo>
                                <a:pt x="31026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61" name="object 61"/>
                        <p:cNvSpPr/>
                        <p:nvPr/>
                      </p:nvSpPr>
                      <p:spPr>
                        <a:xfrm>
                          <a:off x="5472505" y="2203776"/>
                          <a:ext cx="33867" cy="35681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5560" h="37464">
                              <a:moveTo>
                                <a:pt x="26466" y="0"/>
                              </a:moveTo>
                              <a:lnTo>
                                <a:pt x="22538" y="1854"/>
                              </a:lnTo>
                              <a:lnTo>
                                <a:pt x="17157" y="4356"/>
                              </a:lnTo>
                              <a:lnTo>
                                <a:pt x="11772" y="7061"/>
                              </a:lnTo>
                              <a:lnTo>
                                <a:pt x="2565" y="12064"/>
                              </a:lnTo>
                              <a:lnTo>
                                <a:pt x="0" y="17081"/>
                              </a:lnTo>
                              <a:lnTo>
                                <a:pt x="1993" y="28422"/>
                              </a:lnTo>
                              <a:lnTo>
                                <a:pt x="3479" y="36017"/>
                              </a:lnTo>
                              <a:lnTo>
                                <a:pt x="7416" y="37452"/>
                              </a:lnTo>
                              <a:lnTo>
                                <a:pt x="17221" y="32689"/>
                              </a:lnTo>
                              <a:lnTo>
                                <a:pt x="22986" y="30111"/>
                              </a:lnTo>
                              <a:lnTo>
                                <a:pt x="32981" y="25869"/>
                              </a:lnTo>
                              <a:lnTo>
                                <a:pt x="35534" y="21272"/>
                              </a:lnTo>
                              <a:lnTo>
                                <a:pt x="31546" y="5803"/>
                              </a:lnTo>
                              <a:lnTo>
                                <a:pt x="30479" y="1854"/>
                              </a:lnTo>
                              <a:lnTo>
                                <a:pt x="26466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65" name="object 65"/>
                        <p:cNvSpPr/>
                        <p:nvPr/>
                      </p:nvSpPr>
                      <p:spPr>
                        <a:xfrm>
                          <a:off x="5577388" y="2396731"/>
                          <a:ext cx="29029" cy="2842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0480" h="29844">
                              <a:moveTo>
                                <a:pt x="25234" y="0"/>
                              </a:moveTo>
                              <a:lnTo>
                                <a:pt x="16306" y="3213"/>
                              </a:lnTo>
                              <a:lnTo>
                                <a:pt x="10668" y="5054"/>
                              </a:lnTo>
                              <a:lnTo>
                                <a:pt x="2540" y="7404"/>
                              </a:lnTo>
                              <a:lnTo>
                                <a:pt x="749" y="9080"/>
                              </a:lnTo>
                              <a:lnTo>
                                <a:pt x="0" y="11087"/>
                              </a:lnTo>
                              <a:lnTo>
                                <a:pt x="9888" y="19677"/>
                              </a:lnTo>
                              <a:lnTo>
                                <a:pt x="19594" y="27530"/>
                              </a:lnTo>
                              <a:lnTo>
                                <a:pt x="22466" y="29375"/>
                              </a:lnTo>
                              <a:lnTo>
                                <a:pt x="23139" y="29146"/>
                              </a:lnTo>
                              <a:lnTo>
                                <a:pt x="26511" y="17406"/>
                              </a:lnTo>
                              <a:lnTo>
                                <a:pt x="30002" y="4767"/>
                              </a:lnTo>
                              <a:lnTo>
                                <a:pt x="28587" y="1041"/>
                              </a:lnTo>
                              <a:lnTo>
                                <a:pt x="25234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66" name="object 66"/>
                        <p:cNvSpPr/>
                        <p:nvPr/>
                      </p:nvSpPr>
                      <p:spPr>
                        <a:xfrm>
                          <a:off x="5537389" y="2365109"/>
                          <a:ext cx="20562" cy="2056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21589" h="21589">
                              <a:moveTo>
                                <a:pt x="10109" y="0"/>
                              </a:moveTo>
                              <a:lnTo>
                                <a:pt x="1905" y="2133"/>
                              </a:lnTo>
                              <a:lnTo>
                                <a:pt x="0" y="2590"/>
                              </a:lnTo>
                              <a:lnTo>
                                <a:pt x="8759" y="11849"/>
                              </a:lnTo>
                              <a:lnTo>
                                <a:pt x="17606" y="20939"/>
                              </a:lnTo>
                              <a:lnTo>
                                <a:pt x="20993" y="21424"/>
                              </a:lnTo>
                              <a:lnTo>
                                <a:pt x="21374" y="19240"/>
                              </a:lnTo>
                              <a:lnTo>
                                <a:pt x="20599" y="17094"/>
                              </a:lnTo>
                              <a:lnTo>
                                <a:pt x="19138" y="13398"/>
                              </a:lnTo>
                              <a:lnTo>
                                <a:pt x="16383" y="5956"/>
                              </a:lnTo>
                              <a:lnTo>
                                <a:pt x="14998" y="2082"/>
                              </a:lnTo>
                              <a:lnTo>
                                <a:pt x="10109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  <p:sp>
                      <p:nvSpPr>
                        <p:cNvPr id="68" name="object 68"/>
                        <p:cNvSpPr/>
                        <p:nvPr/>
                      </p:nvSpPr>
                      <p:spPr>
                        <a:xfrm>
                          <a:off x="5512637" y="2333293"/>
                          <a:ext cx="34471" cy="2781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6194" h="29210">
                              <a:moveTo>
                                <a:pt x="24168" y="0"/>
                              </a:moveTo>
                              <a:lnTo>
                                <a:pt x="13055" y="3314"/>
                              </a:lnTo>
                              <a:lnTo>
                                <a:pt x="0" y="7048"/>
                              </a:lnTo>
                              <a:lnTo>
                                <a:pt x="8272" y="16476"/>
                              </a:lnTo>
                              <a:lnTo>
                                <a:pt x="16800" y="26025"/>
                              </a:lnTo>
                              <a:lnTo>
                                <a:pt x="19367" y="28867"/>
                              </a:lnTo>
                              <a:lnTo>
                                <a:pt x="25476" y="27292"/>
                              </a:lnTo>
                              <a:lnTo>
                                <a:pt x="28498" y="26454"/>
                              </a:lnTo>
                              <a:lnTo>
                                <a:pt x="33083" y="25247"/>
                              </a:lnTo>
                              <a:lnTo>
                                <a:pt x="35636" y="21056"/>
                              </a:lnTo>
                              <a:lnTo>
                                <a:pt x="30353" y="5918"/>
                              </a:lnTo>
                              <a:lnTo>
                                <a:pt x="29019" y="2032"/>
                              </a:lnTo>
                              <a:lnTo>
                                <a:pt x="24168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8445"/>
                        </a:solidFill>
                      </p:spPr>
                      <p:txBody>
                        <a:bodyPr wrap="square" lIns="0" tIns="0" rIns="0" bIns="0" rtlCol="0"/>
                        <a:lstStyle/>
                        <a:p>
                          <a:endParaRPr sz="1714"/>
                        </a:p>
                      </p:txBody>
                    </p:sp>
                  </p:grpSp>
                </p:grpSp>
                <p:grpSp>
                  <p:nvGrpSpPr>
                    <p:cNvPr id="100" name="Agrupar 99"/>
                    <p:cNvGrpSpPr/>
                    <p:nvPr/>
                  </p:nvGrpSpPr>
                  <p:grpSpPr>
                    <a:xfrm>
                      <a:off x="5338983" y="2259049"/>
                      <a:ext cx="113043" cy="168851"/>
                      <a:chOff x="5512407" y="2201921"/>
                      <a:chExt cx="113043" cy="168851"/>
                    </a:xfrm>
                  </p:grpSpPr>
                  <p:sp>
                    <p:nvSpPr>
                      <p:cNvPr id="51" name="object 51"/>
                      <p:cNvSpPr/>
                      <p:nvPr/>
                    </p:nvSpPr>
                    <p:spPr>
                      <a:xfrm>
                        <a:off x="5512407" y="2201921"/>
                        <a:ext cx="38100" cy="32657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40005" h="34289">
                            <a:moveTo>
                              <a:pt x="28155" y="0"/>
                            </a:moveTo>
                            <a:lnTo>
                              <a:pt x="18084" y="2971"/>
                            </a:lnTo>
                            <a:lnTo>
                              <a:pt x="12268" y="4864"/>
                            </a:lnTo>
                            <a:lnTo>
                              <a:pt x="2413" y="8369"/>
                            </a:lnTo>
                            <a:lnTo>
                              <a:pt x="0" y="12877"/>
                            </a:lnTo>
                            <a:lnTo>
                              <a:pt x="2184" y="20688"/>
                            </a:lnTo>
                            <a:lnTo>
                              <a:pt x="5524" y="32283"/>
                            </a:lnTo>
                            <a:lnTo>
                              <a:pt x="10020" y="34188"/>
                            </a:lnTo>
                            <a:lnTo>
                              <a:pt x="20459" y="30568"/>
                            </a:lnTo>
                            <a:lnTo>
                              <a:pt x="26593" y="28574"/>
                            </a:lnTo>
                            <a:lnTo>
                              <a:pt x="37211" y="25361"/>
                            </a:lnTo>
                            <a:lnTo>
                              <a:pt x="39674" y="21196"/>
                            </a:lnTo>
                            <a:lnTo>
                              <a:pt x="35572" y="9842"/>
                            </a:lnTo>
                            <a:lnTo>
                              <a:pt x="32778" y="2235"/>
                            </a:lnTo>
                            <a:lnTo>
                              <a:pt x="28155" y="0"/>
                            </a:lnTo>
                            <a:close/>
                          </a:path>
                        </a:pathLst>
                      </a:custGeom>
                      <a:solidFill>
                        <a:srgbClr val="008445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1714"/>
                      </a:p>
                    </p:txBody>
                  </p:sp>
                  <p:sp>
                    <p:nvSpPr>
                      <p:cNvPr id="55" name="object 55"/>
                      <p:cNvSpPr/>
                      <p:nvPr/>
                    </p:nvSpPr>
                    <p:spPr>
                      <a:xfrm>
                        <a:off x="5553056" y="2331261"/>
                        <a:ext cx="39914" cy="33262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41910" h="34925">
                            <a:moveTo>
                              <a:pt x="31064" y="0"/>
                            </a:moveTo>
                            <a:lnTo>
                              <a:pt x="20078" y="3695"/>
                            </a:lnTo>
                            <a:lnTo>
                              <a:pt x="13690" y="5765"/>
                            </a:lnTo>
                            <a:lnTo>
                              <a:pt x="2679" y="9220"/>
                            </a:lnTo>
                            <a:lnTo>
                              <a:pt x="0" y="13550"/>
                            </a:lnTo>
                            <a:lnTo>
                              <a:pt x="3975" y="24980"/>
                            </a:lnTo>
                            <a:lnTo>
                              <a:pt x="6692" y="32664"/>
                            </a:lnTo>
                            <a:lnTo>
                              <a:pt x="11480" y="34759"/>
                            </a:lnTo>
                            <a:lnTo>
                              <a:pt x="22161" y="31508"/>
                            </a:lnTo>
                            <a:lnTo>
                              <a:pt x="28397" y="29489"/>
                            </a:lnTo>
                            <a:lnTo>
                              <a:pt x="38950" y="25831"/>
                            </a:lnTo>
                            <a:lnTo>
                              <a:pt x="41605" y="21310"/>
                            </a:lnTo>
                            <a:lnTo>
                              <a:pt x="40436" y="17348"/>
                            </a:lnTo>
                            <a:lnTo>
                              <a:pt x="36942" y="5765"/>
                            </a:lnTo>
                            <a:lnTo>
                              <a:pt x="35750" y="1930"/>
                            </a:lnTo>
                            <a:lnTo>
                              <a:pt x="31064" y="0"/>
                            </a:lnTo>
                            <a:close/>
                          </a:path>
                        </a:pathLst>
                      </a:custGeom>
                      <a:solidFill>
                        <a:srgbClr val="008445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1714"/>
                      </a:p>
                    </p:txBody>
                  </p:sp>
                  <p:sp>
                    <p:nvSpPr>
                      <p:cNvPr id="67" name="object 67"/>
                      <p:cNvSpPr/>
                      <p:nvPr/>
                    </p:nvSpPr>
                    <p:spPr>
                      <a:xfrm>
                        <a:off x="5601736" y="2341743"/>
                        <a:ext cx="17538" cy="29029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8414" h="30480">
                            <a:moveTo>
                              <a:pt x="15278" y="0"/>
                            </a:moveTo>
                            <a:lnTo>
                              <a:pt x="11214" y="1676"/>
                            </a:lnTo>
                            <a:lnTo>
                              <a:pt x="2679" y="4991"/>
                            </a:lnTo>
                            <a:lnTo>
                              <a:pt x="0" y="9537"/>
                            </a:lnTo>
                            <a:lnTo>
                              <a:pt x="2197" y="17335"/>
                            </a:lnTo>
                            <a:lnTo>
                              <a:pt x="5270" y="28600"/>
                            </a:lnTo>
                            <a:lnTo>
                              <a:pt x="8978" y="30454"/>
                            </a:lnTo>
                            <a:lnTo>
                              <a:pt x="12763" y="29387"/>
                            </a:lnTo>
                            <a:lnTo>
                              <a:pt x="15534" y="17079"/>
                            </a:lnTo>
                            <a:lnTo>
                              <a:pt x="18133" y="4605"/>
                            </a:lnTo>
                            <a:lnTo>
                              <a:pt x="15278" y="0"/>
                            </a:lnTo>
                            <a:close/>
                          </a:path>
                        </a:pathLst>
                      </a:custGeom>
                      <a:solidFill>
                        <a:srgbClr val="008445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1714"/>
                      </a:p>
                    </p:txBody>
                  </p:sp>
                  <p:sp>
                    <p:nvSpPr>
                      <p:cNvPr id="69" name="object 69"/>
                      <p:cNvSpPr/>
                      <p:nvPr/>
                    </p:nvSpPr>
                    <p:spPr>
                      <a:xfrm>
                        <a:off x="5592188" y="2304866"/>
                        <a:ext cx="33262" cy="33867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4925" h="35560">
                            <a:moveTo>
                              <a:pt x="29565" y="0"/>
                            </a:moveTo>
                            <a:lnTo>
                              <a:pt x="19977" y="3556"/>
                            </a:lnTo>
                            <a:lnTo>
                              <a:pt x="2755" y="9652"/>
                            </a:lnTo>
                            <a:lnTo>
                              <a:pt x="0" y="14160"/>
                            </a:lnTo>
                            <a:lnTo>
                              <a:pt x="1181" y="18110"/>
                            </a:lnTo>
                            <a:lnTo>
                              <a:pt x="2362" y="21894"/>
                            </a:lnTo>
                            <a:lnTo>
                              <a:pt x="3517" y="25704"/>
                            </a:lnTo>
                            <a:lnTo>
                              <a:pt x="5803" y="33464"/>
                            </a:lnTo>
                            <a:lnTo>
                              <a:pt x="10363" y="35344"/>
                            </a:lnTo>
                            <a:lnTo>
                              <a:pt x="20281" y="31534"/>
                            </a:lnTo>
                            <a:lnTo>
                              <a:pt x="34836" y="2654"/>
                            </a:lnTo>
                            <a:lnTo>
                              <a:pt x="32943" y="660"/>
                            </a:lnTo>
                            <a:lnTo>
                              <a:pt x="29565" y="0"/>
                            </a:lnTo>
                            <a:close/>
                          </a:path>
                        </a:pathLst>
                      </a:custGeom>
                      <a:solidFill>
                        <a:srgbClr val="008445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1714"/>
                      </a:p>
                    </p:txBody>
                  </p:sp>
                </p:grpSp>
              </p:grpSp>
            </p:grpSp>
          </p:grpSp>
          <p:sp>
            <p:nvSpPr>
              <p:cNvPr id="70" name="object 70"/>
              <p:cNvSpPr txBox="1"/>
              <p:nvPr/>
            </p:nvSpPr>
            <p:spPr>
              <a:xfrm>
                <a:off x="1873107" y="4846963"/>
                <a:ext cx="1051415" cy="276999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pc="-10" dirty="0">
                    <a:solidFill>
                      <a:srgbClr val="008445"/>
                    </a:solidFill>
                    <a:latin typeface="Arial Unicode MS"/>
                    <a:cs typeface="Arial Unicode MS"/>
                  </a:rPr>
                  <a:t>Flo</a:t>
                </a:r>
                <a:r>
                  <a:rPr spc="-29" dirty="0">
                    <a:solidFill>
                      <a:srgbClr val="008445"/>
                    </a:solidFill>
                    <a:latin typeface="Arial Unicode MS"/>
                    <a:cs typeface="Arial Unicode MS"/>
                  </a:rPr>
                  <a:t>r</a:t>
                </a:r>
                <a:r>
                  <a:rPr spc="-10" dirty="0">
                    <a:solidFill>
                      <a:srgbClr val="008445"/>
                    </a:solidFill>
                    <a:latin typeface="Arial Unicode MS"/>
                    <a:cs typeface="Arial Unicode MS"/>
                  </a:rPr>
                  <a:t>esta</a:t>
                </a:r>
                <a:endParaRPr dirty="0">
                  <a:latin typeface="Arial Unicode MS"/>
                  <a:cs typeface="Arial Unicode MS"/>
                </a:endParaRPr>
              </a:p>
            </p:txBody>
          </p:sp>
          <p:sp>
            <p:nvSpPr>
              <p:cNvPr id="71" name="object 71"/>
              <p:cNvSpPr txBox="1"/>
              <p:nvPr/>
            </p:nvSpPr>
            <p:spPr>
              <a:xfrm flipV="1">
                <a:off x="5875702" y="5024980"/>
                <a:ext cx="376533" cy="169277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sz="1100" b="1" dirty="0">
                    <a:solidFill>
                      <a:srgbClr val="008445"/>
                    </a:solidFill>
                    <a:latin typeface="Calibri"/>
                    <a:cs typeface="Calibri"/>
                  </a:rPr>
                  <a:t>...</a:t>
                </a:r>
                <a:endParaRPr sz="1100" dirty="0">
                  <a:latin typeface="Calibri"/>
                  <a:cs typeface="Calibri"/>
                </a:endParaRPr>
              </a:p>
            </p:txBody>
          </p:sp>
          <p:sp>
            <p:nvSpPr>
              <p:cNvPr id="72" name="object 72"/>
              <p:cNvSpPr/>
              <p:nvPr/>
            </p:nvSpPr>
            <p:spPr>
              <a:xfrm>
                <a:off x="3331892" y="4778936"/>
                <a:ext cx="322338" cy="413052"/>
              </a:xfrm>
              <a:custGeom>
                <a:avLst/>
                <a:gdLst/>
                <a:ahLst/>
                <a:cxnLst/>
                <a:rect l="l" t="t" r="r" b="b"/>
                <a:pathLst>
                  <a:path w="338455" h="433704">
                    <a:moveTo>
                      <a:pt x="209205" y="410933"/>
                    </a:moveTo>
                    <a:lnTo>
                      <a:pt x="125499" y="410933"/>
                    </a:lnTo>
                    <a:lnTo>
                      <a:pt x="120444" y="415974"/>
                    </a:lnTo>
                    <a:lnTo>
                      <a:pt x="120444" y="428459"/>
                    </a:lnTo>
                    <a:lnTo>
                      <a:pt x="125499" y="433500"/>
                    </a:lnTo>
                    <a:lnTo>
                      <a:pt x="209205" y="433500"/>
                    </a:lnTo>
                    <a:lnTo>
                      <a:pt x="214259" y="428459"/>
                    </a:lnTo>
                    <a:lnTo>
                      <a:pt x="214259" y="415974"/>
                    </a:lnTo>
                    <a:lnTo>
                      <a:pt x="209205" y="410933"/>
                    </a:lnTo>
                    <a:close/>
                  </a:path>
                  <a:path w="338455" h="433704">
                    <a:moveTo>
                      <a:pt x="166813" y="0"/>
                    </a:moveTo>
                    <a:lnTo>
                      <a:pt x="124677" y="16021"/>
                    </a:lnTo>
                    <a:lnTo>
                      <a:pt x="95875" y="55890"/>
                    </a:lnTo>
                    <a:lnTo>
                      <a:pt x="82794" y="61968"/>
                    </a:lnTo>
                    <a:lnTo>
                      <a:pt x="52217" y="88715"/>
                    </a:lnTo>
                    <a:lnTo>
                      <a:pt x="38386" y="124909"/>
                    </a:lnTo>
                    <a:lnTo>
                      <a:pt x="39012" y="140065"/>
                    </a:lnTo>
                    <a:lnTo>
                      <a:pt x="41422" y="152495"/>
                    </a:lnTo>
                    <a:lnTo>
                      <a:pt x="45507" y="163032"/>
                    </a:lnTo>
                    <a:lnTo>
                      <a:pt x="35436" y="170534"/>
                    </a:lnTo>
                    <a:lnTo>
                      <a:pt x="7152" y="209497"/>
                    </a:lnTo>
                    <a:lnTo>
                      <a:pt x="0" y="244250"/>
                    </a:lnTo>
                    <a:lnTo>
                      <a:pt x="573" y="256150"/>
                    </a:lnTo>
                    <a:lnTo>
                      <a:pt x="14527" y="293165"/>
                    </a:lnTo>
                    <a:lnTo>
                      <a:pt x="43633" y="322584"/>
                    </a:lnTo>
                    <a:lnTo>
                      <a:pt x="139215" y="336447"/>
                    </a:lnTo>
                    <a:lnTo>
                      <a:pt x="139152" y="410933"/>
                    </a:lnTo>
                    <a:lnTo>
                      <a:pt x="195552" y="410933"/>
                    </a:lnTo>
                    <a:lnTo>
                      <a:pt x="195489" y="336447"/>
                    </a:lnTo>
                    <a:lnTo>
                      <a:pt x="248460" y="336447"/>
                    </a:lnTo>
                    <a:lnTo>
                      <a:pt x="289660" y="326377"/>
                    </a:lnTo>
                    <a:lnTo>
                      <a:pt x="320867" y="299727"/>
                    </a:lnTo>
                    <a:lnTo>
                      <a:pt x="337181" y="261433"/>
                    </a:lnTo>
                    <a:lnTo>
                      <a:pt x="338463" y="246933"/>
                    </a:lnTo>
                    <a:lnTo>
                      <a:pt x="337428" y="233216"/>
                    </a:lnTo>
                    <a:lnTo>
                      <a:pt x="323320" y="196230"/>
                    </a:lnTo>
                    <a:lnTo>
                      <a:pt x="294990" y="168976"/>
                    </a:lnTo>
                    <a:lnTo>
                      <a:pt x="291056" y="166724"/>
                    </a:lnTo>
                    <a:lnTo>
                      <a:pt x="296425" y="155054"/>
                    </a:lnTo>
                    <a:lnTo>
                      <a:pt x="299588" y="142656"/>
                    </a:lnTo>
                    <a:lnTo>
                      <a:pt x="298692" y="126201"/>
                    </a:lnTo>
                    <a:lnTo>
                      <a:pt x="295589" y="111393"/>
                    </a:lnTo>
                    <a:lnTo>
                      <a:pt x="274931" y="77608"/>
                    </a:lnTo>
                    <a:lnTo>
                      <a:pt x="253597" y="64712"/>
                    </a:lnTo>
                    <a:lnTo>
                      <a:pt x="247704" y="51943"/>
                    </a:lnTo>
                    <a:lnTo>
                      <a:pt x="223118" y="20904"/>
                    </a:lnTo>
                    <a:lnTo>
                      <a:pt x="179009" y="585"/>
                    </a:lnTo>
                    <a:lnTo>
                      <a:pt x="166813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73" name="object 73"/>
              <p:cNvSpPr/>
              <p:nvPr/>
            </p:nvSpPr>
            <p:spPr>
              <a:xfrm>
                <a:off x="4935701" y="4715992"/>
                <a:ext cx="224367" cy="471110"/>
              </a:xfrm>
              <a:custGeom>
                <a:avLst/>
                <a:gdLst/>
                <a:ahLst/>
                <a:cxnLst/>
                <a:rect l="l" t="t" r="r" b="b"/>
                <a:pathLst>
                  <a:path w="235585" h="494664">
                    <a:moveTo>
                      <a:pt x="154244" y="473833"/>
                    </a:moveTo>
                    <a:lnTo>
                      <a:pt x="82070" y="473833"/>
                    </a:lnTo>
                    <a:lnTo>
                      <a:pt x="77473" y="478430"/>
                    </a:lnTo>
                    <a:lnTo>
                      <a:pt x="77473" y="489784"/>
                    </a:lnTo>
                    <a:lnTo>
                      <a:pt x="82070" y="494394"/>
                    </a:lnTo>
                    <a:lnTo>
                      <a:pt x="154244" y="494394"/>
                    </a:lnTo>
                    <a:lnTo>
                      <a:pt x="158842" y="489784"/>
                    </a:lnTo>
                    <a:lnTo>
                      <a:pt x="158842" y="478430"/>
                    </a:lnTo>
                    <a:lnTo>
                      <a:pt x="154244" y="473833"/>
                    </a:lnTo>
                    <a:close/>
                  </a:path>
                  <a:path w="235585" h="494664">
                    <a:moveTo>
                      <a:pt x="124442" y="0"/>
                    </a:moveTo>
                    <a:lnTo>
                      <a:pt x="84912" y="12965"/>
                    </a:lnTo>
                    <a:lnTo>
                      <a:pt x="53539" y="36759"/>
                    </a:lnTo>
                    <a:lnTo>
                      <a:pt x="29009" y="77650"/>
                    </a:lnTo>
                    <a:lnTo>
                      <a:pt x="24282" y="112200"/>
                    </a:lnTo>
                    <a:lnTo>
                      <a:pt x="25416" y="124000"/>
                    </a:lnTo>
                    <a:lnTo>
                      <a:pt x="27939" y="135799"/>
                    </a:lnTo>
                    <a:lnTo>
                      <a:pt x="21121" y="147632"/>
                    </a:lnTo>
                    <a:lnTo>
                      <a:pt x="6012" y="183619"/>
                    </a:lnTo>
                    <a:lnTo>
                      <a:pt x="0" y="220424"/>
                    </a:lnTo>
                    <a:lnTo>
                      <a:pt x="601" y="236374"/>
                    </a:lnTo>
                    <a:lnTo>
                      <a:pt x="9385" y="280232"/>
                    </a:lnTo>
                    <a:lnTo>
                      <a:pt x="28555" y="316202"/>
                    </a:lnTo>
                    <a:lnTo>
                      <a:pt x="58010" y="341840"/>
                    </a:lnTo>
                    <a:lnTo>
                      <a:pt x="97647" y="354702"/>
                    </a:lnTo>
                    <a:lnTo>
                      <a:pt x="103482" y="355304"/>
                    </a:lnTo>
                    <a:lnTo>
                      <a:pt x="97107" y="473833"/>
                    </a:lnTo>
                    <a:lnTo>
                      <a:pt x="138852" y="473833"/>
                    </a:lnTo>
                    <a:lnTo>
                      <a:pt x="132476" y="355304"/>
                    </a:lnTo>
                    <a:lnTo>
                      <a:pt x="146688" y="353037"/>
                    </a:lnTo>
                    <a:lnTo>
                      <a:pt x="187781" y="325508"/>
                    </a:lnTo>
                    <a:lnTo>
                      <a:pt x="213127" y="294959"/>
                    </a:lnTo>
                    <a:lnTo>
                      <a:pt x="232088" y="250245"/>
                    </a:lnTo>
                    <a:lnTo>
                      <a:pt x="235313" y="215706"/>
                    </a:lnTo>
                    <a:lnTo>
                      <a:pt x="234313" y="204304"/>
                    </a:lnTo>
                    <a:lnTo>
                      <a:pt x="220039" y="160758"/>
                    </a:lnTo>
                    <a:lnTo>
                      <a:pt x="213920" y="150670"/>
                    </a:lnTo>
                    <a:lnTo>
                      <a:pt x="213904" y="135752"/>
                    </a:lnTo>
                    <a:lnTo>
                      <a:pt x="211913" y="97067"/>
                    </a:lnTo>
                    <a:lnTo>
                      <a:pt x="196383" y="48365"/>
                    </a:lnTo>
                    <a:lnTo>
                      <a:pt x="166699" y="11543"/>
                    </a:lnTo>
                    <a:lnTo>
                      <a:pt x="136280" y="238"/>
                    </a:lnTo>
                    <a:lnTo>
                      <a:pt x="124442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74" name="object 74"/>
              <p:cNvSpPr/>
              <p:nvPr/>
            </p:nvSpPr>
            <p:spPr>
              <a:xfrm>
                <a:off x="4073379" y="4785958"/>
                <a:ext cx="322943" cy="387651"/>
              </a:xfrm>
              <a:custGeom>
                <a:avLst/>
                <a:gdLst/>
                <a:ahLst/>
                <a:cxnLst/>
                <a:rect l="l" t="t" r="r" b="b"/>
                <a:pathLst>
                  <a:path w="339089" h="407035">
                    <a:moveTo>
                      <a:pt x="205460" y="385190"/>
                    </a:moveTo>
                    <a:lnTo>
                      <a:pt x="133489" y="385190"/>
                    </a:lnTo>
                    <a:lnTo>
                      <a:pt x="128739" y="389953"/>
                    </a:lnTo>
                    <a:lnTo>
                      <a:pt x="128739" y="401688"/>
                    </a:lnTo>
                    <a:lnTo>
                      <a:pt x="133489" y="406450"/>
                    </a:lnTo>
                    <a:lnTo>
                      <a:pt x="205460" y="406450"/>
                    </a:lnTo>
                    <a:lnTo>
                      <a:pt x="210223" y="401688"/>
                    </a:lnTo>
                    <a:lnTo>
                      <a:pt x="210223" y="389953"/>
                    </a:lnTo>
                    <a:lnTo>
                      <a:pt x="205460" y="385190"/>
                    </a:lnTo>
                    <a:close/>
                  </a:path>
                  <a:path w="339089" h="407035">
                    <a:moveTo>
                      <a:pt x="169405" y="0"/>
                    </a:moveTo>
                    <a:lnTo>
                      <a:pt x="39966" y="159410"/>
                    </a:lnTo>
                    <a:lnTo>
                      <a:pt x="69659" y="167373"/>
                    </a:lnTo>
                    <a:lnTo>
                      <a:pt x="13385" y="236931"/>
                    </a:lnTo>
                    <a:lnTo>
                      <a:pt x="50596" y="246875"/>
                    </a:lnTo>
                    <a:lnTo>
                      <a:pt x="0" y="308838"/>
                    </a:lnTo>
                    <a:lnTo>
                      <a:pt x="148882" y="351332"/>
                    </a:lnTo>
                    <a:lnTo>
                      <a:pt x="148234" y="385190"/>
                    </a:lnTo>
                    <a:lnTo>
                      <a:pt x="190677" y="385190"/>
                    </a:lnTo>
                    <a:lnTo>
                      <a:pt x="189699" y="351358"/>
                    </a:lnTo>
                    <a:lnTo>
                      <a:pt x="338899" y="309003"/>
                    </a:lnTo>
                    <a:lnTo>
                      <a:pt x="288645" y="246760"/>
                    </a:lnTo>
                    <a:lnTo>
                      <a:pt x="325831" y="236829"/>
                    </a:lnTo>
                    <a:lnTo>
                      <a:pt x="269125" y="167373"/>
                    </a:lnTo>
                    <a:lnTo>
                      <a:pt x="298831" y="159410"/>
                    </a:lnTo>
                    <a:lnTo>
                      <a:pt x="169405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75" name="object 75"/>
              <p:cNvSpPr/>
              <p:nvPr/>
            </p:nvSpPr>
            <p:spPr>
              <a:xfrm>
                <a:off x="5455935" y="4830340"/>
                <a:ext cx="342295" cy="361648"/>
              </a:xfrm>
              <a:custGeom>
                <a:avLst/>
                <a:gdLst/>
                <a:ahLst/>
                <a:cxnLst/>
                <a:rect l="l" t="t" r="r" b="b"/>
                <a:pathLst>
                  <a:path w="359410" h="379729">
                    <a:moveTo>
                      <a:pt x="218450" y="358609"/>
                    </a:moveTo>
                    <a:lnTo>
                      <a:pt x="141056" y="358609"/>
                    </a:lnTo>
                    <a:lnTo>
                      <a:pt x="136408" y="363258"/>
                    </a:lnTo>
                    <a:lnTo>
                      <a:pt x="136408" y="374726"/>
                    </a:lnTo>
                    <a:lnTo>
                      <a:pt x="141056" y="379348"/>
                    </a:lnTo>
                    <a:lnTo>
                      <a:pt x="218450" y="379348"/>
                    </a:lnTo>
                    <a:lnTo>
                      <a:pt x="223098" y="374726"/>
                    </a:lnTo>
                    <a:lnTo>
                      <a:pt x="223098" y="363258"/>
                    </a:lnTo>
                    <a:lnTo>
                      <a:pt x="218450" y="358609"/>
                    </a:lnTo>
                    <a:close/>
                  </a:path>
                  <a:path w="359410" h="379729">
                    <a:moveTo>
                      <a:pt x="199374" y="133375"/>
                    </a:moveTo>
                    <a:lnTo>
                      <a:pt x="160131" y="133375"/>
                    </a:lnTo>
                    <a:lnTo>
                      <a:pt x="164792" y="133908"/>
                    </a:lnTo>
                    <a:lnTo>
                      <a:pt x="169129" y="134899"/>
                    </a:lnTo>
                    <a:lnTo>
                      <a:pt x="169242" y="136885"/>
                    </a:lnTo>
                    <a:lnTo>
                      <a:pt x="156677" y="358609"/>
                    </a:lnTo>
                    <a:lnTo>
                      <a:pt x="202816" y="358609"/>
                    </a:lnTo>
                    <a:lnTo>
                      <a:pt x="190116" y="135077"/>
                    </a:lnTo>
                    <a:lnTo>
                      <a:pt x="190447" y="134886"/>
                    </a:lnTo>
                    <a:lnTo>
                      <a:pt x="194688" y="133908"/>
                    </a:lnTo>
                    <a:lnTo>
                      <a:pt x="199374" y="133375"/>
                    </a:lnTo>
                    <a:close/>
                  </a:path>
                  <a:path w="359410" h="379729">
                    <a:moveTo>
                      <a:pt x="121210" y="86513"/>
                    </a:moveTo>
                    <a:lnTo>
                      <a:pt x="83140" y="95483"/>
                    </a:lnTo>
                    <a:lnTo>
                      <a:pt x="52511" y="122587"/>
                    </a:lnTo>
                    <a:lnTo>
                      <a:pt x="37494" y="168389"/>
                    </a:lnTo>
                    <a:lnTo>
                      <a:pt x="39089" y="183979"/>
                    </a:lnTo>
                    <a:lnTo>
                      <a:pt x="60347" y="227013"/>
                    </a:lnTo>
                    <a:lnTo>
                      <a:pt x="92374" y="247977"/>
                    </a:lnTo>
                    <a:lnTo>
                      <a:pt x="95260" y="248780"/>
                    </a:lnTo>
                    <a:lnTo>
                      <a:pt x="99679" y="248780"/>
                    </a:lnTo>
                    <a:lnTo>
                      <a:pt x="104912" y="232155"/>
                    </a:lnTo>
                    <a:lnTo>
                      <a:pt x="98564" y="221245"/>
                    </a:lnTo>
                    <a:lnTo>
                      <a:pt x="94619" y="209588"/>
                    </a:lnTo>
                    <a:lnTo>
                      <a:pt x="93063" y="197541"/>
                    </a:lnTo>
                    <a:lnTo>
                      <a:pt x="93881" y="185458"/>
                    </a:lnTo>
                    <a:lnTo>
                      <a:pt x="113520" y="150887"/>
                    </a:lnTo>
                    <a:lnTo>
                      <a:pt x="160131" y="133375"/>
                    </a:lnTo>
                    <a:lnTo>
                      <a:pt x="313018" y="133375"/>
                    </a:lnTo>
                    <a:lnTo>
                      <a:pt x="309963" y="126885"/>
                    </a:lnTo>
                    <a:lnTo>
                      <a:pt x="272172" y="93656"/>
                    </a:lnTo>
                    <a:lnTo>
                      <a:pt x="261523" y="89830"/>
                    </a:lnTo>
                    <a:lnTo>
                      <a:pt x="146366" y="89830"/>
                    </a:lnTo>
                    <a:lnTo>
                      <a:pt x="134460" y="87520"/>
                    </a:lnTo>
                    <a:lnTo>
                      <a:pt x="121210" y="86513"/>
                    </a:lnTo>
                    <a:close/>
                  </a:path>
                  <a:path w="359410" h="379729">
                    <a:moveTo>
                      <a:pt x="313018" y="133375"/>
                    </a:moveTo>
                    <a:lnTo>
                      <a:pt x="204099" y="133375"/>
                    </a:lnTo>
                    <a:lnTo>
                      <a:pt x="217194" y="134760"/>
                    </a:lnTo>
                    <a:lnTo>
                      <a:pt x="229553" y="138798"/>
                    </a:lnTo>
                    <a:lnTo>
                      <a:pt x="258003" y="164724"/>
                    </a:lnTo>
                    <a:lnTo>
                      <a:pt x="266252" y="200016"/>
                    </a:lnTo>
                    <a:lnTo>
                      <a:pt x="264289" y="211883"/>
                    </a:lnTo>
                    <a:lnTo>
                      <a:pt x="259973" y="223267"/>
                    </a:lnTo>
                    <a:lnTo>
                      <a:pt x="251902" y="235864"/>
                    </a:lnTo>
                    <a:lnTo>
                      <a:pt x="251914" y="240893"/>
                    </a:lnTo>
                    <a:lnTo>
                      <a:pt x="254658" y="244589"/>
                    </a:lnTo>
                    <a:lnTo>
                      <a:pt x="256690" y="247281"/>
                    </a:lnTo>
                    <a:lnTo>
                      <a:pt x="259814" y="248780"/>
                    </a:lnTo>
                    <a:lnTo>
                      <a:pt x="264221" y="248780"/>
                    </a:lnTo>
                    <a:lnTo>
                      <a:pt x="299703" y="226090"/>
                    </a:lnTo>
                    <a:lnTo>
                      <a:pt x="319357" y="189714"/>
                    </a:lnTo>
                    <a:lnTo>
                      <a:pt x="321706" y="168389"/>
                    </a:lnTo>
                    <a:lnTo>
                      <a:pt x="321672" y="164724"/>
                    </a:lnTo>
                    <a:lnTo>
                      <a:pt x="320411" y="153524"/>
                    </a:lnTo>
                    <a:lnTo>
                      <a:pt x="315294" y="138210"/>
                    </a:lnTo>
                    <a:lnTo>
                      <a:pt x="313018" y="133375"/>
                    </a:lnTo>
                    <a:close/>
                  </a:path>
                  <a:path w="359410" h="379729">
                    <a:moveTo>
                      <a:pt x="190447" y="134886"/>
                    </a:moveTo>
                    <a:lnTo>
                      <a:pt x="169352" y="134886"/>
                    </a:lnTo>
                    <a:lnTo>
                      <a:pt x="190116" y="134962"/>
                    </a:lnTo>
                    <a:lnTo>
                      <a:pt x="190447" y="134886"/>
                    </a:lnTo>
                    <a:close/>
                  </a:path>
                  <a:path w="359410" h="379729">
                    <a:moveTo>
                      <a:pt x="95120" y="0"/>
                    </a:moveTo>
                    <a:lnTo>
                      <a:pt x="54295" y="9912"/>
                    </a:lnTo>
                    <a:lnTo>
                      <a:pt x="23220" y="33328"/>
                    </a:lnTo>
                    <a:lnTo>
                      <a:pt x="1366" y="78474"/>
                    </a:lnTo>
                    <a:lnTo>
                      <a:pt x="0" y="92010"/>
                    </a:lnTo>
                    <a:lnTo>
                      <a:pt x="329" y="104125"/>
                    </a:lnTo>
                    <a:lnTo>
                      <a:pt x="2173" y="116439"/>
                    </a:lnTo>
                    <a:lnTo>
                      <a:pt x="5430" y="127708"/>
                    </a:lnTo>
                    <a:lnTo>
                      <a:pt x="7020" y="132079"/>
                    </a:lnTo>
                    <a:lnTo>
                      <a:pt x="10970" y="134823"/>
                    </a:lnTo>
                    <a:lnTo>
                      <a:pt x="15847" y="134823"/>
                    </a:lnTo>
                    <a:lnTo>
                      <a:pt x="20444" y="134607"/>
                    </a:lnTo>
                    <a:lnTo>
                      <a:pt x="24343" y="131432"/>
                    </a:lnTo>
                    <a:lnTo>
                      <a:pt x="25536" y="126885"/>
                    </a:lnTo>
                    <a:lnTo>
                      <a:pt x="30262" y="113890"/>
                    </a:lnTo>
                    <a:lnTo>
                      <a:pt x="56590" y="83653"/>
                    </a:lnTo>
                    <a:lnTo>
                      <a:pt x="95215" y="71458"/>
                    </a:lnTo>
                    <a:lnTo>
                      <a:pt x="356350" y="71424"/>
                    </a:lnTo>
                    <a:lnTo>
                      <a:pt x="354237" y="63554"/>
                    </a:lnTo>
                    <a:lnTo>
                      <a:pt x="351647" y="56946"/>
                    </a:lnTo>
                    <a:lnTo>
                      <a:pt x="345722" y="45632"/>
                    </a:lnTo>
                    <a:lnTo>
                      <a:pt x="344992" y="44602"/>
                    </a:lnTo>
                    <a:lnTo>
                      <a:pt x="183658" y="44602"/>
                    </a:lnTo>
                    <a:lnTo>
                      <a:pt x="175549" y="43281"/>
                    </a:lnTo>
                    <a:lnTo>
                      <a:pt x="143935" y="13406"/>
                    </a:lnTo>
                    <a:lnTo>
                      <a:pt x="105511" y="607"/>
                    </a:lnTo>
                    <a:lnTo>
                      <a:pt x="96390" y="12"/>
                    </a:lnTo>
                    <a:lnTo>
                      <a:pt x="95120" y="0"/>
                    </a:lnTo>
                    <a:close/>
                  </a:path>
                  <a:path w="359410" h="379729">
                    <a:moveTo>
                      <a:pt x="356350" y="71424"/>
                    </a:moveTo>
                    <a:lnTo>
                      <a:pt x="262036" y="71424"/>
                    </a:lnTo>
                    <a:lnTo>
                      <a:pt x="275930" y="72726"/>
                    </a:lnTo>
                    <a:lnTo>
                      <a:pt x="289049" y="76491"/>
                    </a:lnTo>
                    <a:lnTo>
                      <a:pt x="321008" y="100440"/>
                    </a:lnTo>
                    <a:lnTo>
                      <a:pt x="335163" y="131432"/>
                    </a:lnTo>
                    <a:lnTo>
                      <a:pt x="339062" y="134607"/>
                    </a:lnTo>
                    <a:lnTo>
                      <a:pt x="343646" y="134823"/>
                    </a:lnTo>
                    <a:lnTo>
                      <a:pt x="348523" y="134823"/>
                    </a:lnTo>
                    <a:lnTo>
                      <a:pt x="352473" y="132079"/>
                    </a:lnTo>
                    <a:lnTo>
                      <a:pt x="353972" y="127927"/>
                    </a:lnTo>
                    <a:lnTo>
                      <a:pt x="357520" y="115705"/>
                    </a:lnTo>
                    <a:lnTo>
                      <a:pt x="359387" y="103144"/>
                    </a:lnTo>
                    <a:lnTo>
                      <a:pt x="358879" y="88713"/>
                    </a:lnTo>
                    <a:lnTo>
                      <a:pt x="358754" y="86513"/>
                    </a:lnTo>
                    <a:lnTo>
                      <a:pt x="357086" y="74165"/>
                    </a:lnTo>
                    <a:lnTo>
                      <a:pt x="356350" y="71424"/>
                    </a:lnTo>
                    <a:close/>
                  </a:path>
                  <a:path w="359410" h="379729">
                    <a:moveTo>
                      <a:pt x="261058" y="71424"/>
                    </a:moveTo>
                    <a:lnTo>
                      <a:pt x="98930" y="71424"/>
                    </a:lnTo>
                    <a:lnTo>
                      <a:pt x="112013" y="72867"/>
                    </a:lnTo>
                    <a:lnTo>
                      <a:pt x="124452" y="76539"/>
                    </a:lnTo>
                    <a:lnTo>
                      <a:pt x="135988" y="82255"/>
                    </a:lnTo>
                    <a:lnTo>
                      <a:pt x="146366" y="89830"/>
                    </a:lnTo>
                    <a:lnTo>
                      <a:pt x="261523" y="89830"/>
                    </a:lnTo>
                    <a:lnTo>
                      <a:pt x="260218" y="89361"/>
                    </a:lnTo>
                    <a:lnTo>
                      <a:pt x="256806" y="88713"/>
                    </a:lnTo>
                    <a:lnTo>
                      <a:pt x="219995" y="88713"/>
                    </a:lnTo>
                    <a:lnTo>
                      <a:pt x="227079" y="81060"/>
                    </a:lnTo>
                    <a:lnTo>
                      <a:pt x="238671" y="75259"/>
                    </a:lnTo>
                    <a:lnTo>
                      <a:pt x="253168" y="71943"/>
                    </a:lnTo>
                    <a:lnTo>
                      <a:pt x="261058" y="71424"/>
                    </a:lnTo>
                    <a:close/>
                  </a:path>
                  <a:path w="359410" h="379729">
                    <a:moveTo>
                      <a:pt x="247810" y="87004"/>
                    </a:moveTo>
                    <a:lnTo>
                      <a:pt x="231657" y="87196"/>
                    </a:lnTo>
                    <a:lnTo>
                      <a:pt x="219995" y="88713"/>
                    </a:lnTo>
                    <a:lnTo>
                      <a:pt x="256806" y="88713"/>
                    </a:lnTo>
                    <a:lnTo>
                      <a:pt x="247810" y="87004"/>
                    </a:lnTo>
                    <a:close/>
                  </a:path>
                  <a:path w="359410" h="379729">
                    <a:moveTo>
                      <a:pt x="263725" y="0"/>
                    </a:moveTo>
                    <a:lnTo>
                      <a:pt x="221731" y="10827"/>
                    </a:lnTo>
                    <a:lnTo>
                      <a:pt x="190708" y="35246"/>
                    </a:lnTo>
                    <a:lnTo>
                      <a:pt x="183658" y="44602"/>
                    </a:lnTo>
                    <a:lnTo>
                      <a:pt x="344992" y="44602"/>
                    </a:lnTo>
                    <a:lnTo>
                      <a:pt x="316317" y="15708"/>
                    </a:lnTo>
                    <a:lnTo>
                      <a:pt x="280646" y="1518"/>
                    </a:lnTo>
                    <a:lnTo>
                      <a:pt x="263725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</p:grpSp>
        <p:sp>
          <p:nvSpPr>
            <p:cNvPr id="21" name="object 21"/>
            <p:cNvSpPr/>
            <p:nvPr/>
          </p:nvSpPr>
          <p:spPr>
            <a:xfrm>
              <a:off x="5901207" y="4148028"/>
              <a:ext cx="312057" cy="237067"/>
            </a:xfrm>
            <a:custGeom>
              <a:avLst/>
              <a:gdLst/>
              <a:ahLst/>
              <a:cxnLst/>
              <a:rect l="l" t="t" r="r" b="b"/>
              <a:pathLst>
                <a:path w="327660" h="248919">
                  <a:moveTo>
                    <a:pt x="252117" y="130429"/>
                  </a:moveTo>
                  <a:lnTo>
                    <a:pt x="20408" y="130429"/>
                  </a:lnTo>
                  <a:lnTo>
                    <a:pt x="20408" y="166561"/>
                  </a:lnTo>
                  <a:lnTo>
                    <a:pt x="0" y="186969"/>
                  </a:lnTo>
                  <a:lnTo>
                    <a:pt x="0" y="248907"/>
                  </a:lnTo>
                  <a:lnTo>
                    <a:pt x="13830" y="248907"/>
                  </a:lnTo>
                  <a:lnTo>
                    <a:pt x="22453" y="200355"/>
                  </a:lnTo>
                  <a:lnTo>
                    <a:pt x="61518" y="177686"/>
                  </a:lnTo>
                  <a:lnTo>
                    <a:pt x="215503" y="177686"/>
                  </a:lnTo>
                  <a:lnTo>
                    <a:pt x="215452" y="176820"/>
                  </a:lnTo>
                  <a:lnTo>
                    <a:pt x="222285" y="172904"/>
                  </a:lnTo>
                  <a:lnTo>
                    <a:pt x="231398" y="164979"/>
                  </a:lnTo>
                  <a:lnTo>
                    <a:pt x="241560" y="151733"/>
                  </a:lnTo>
                  <a:lnTo>
                    <a:pt x="251542" y="131857"/>
                  </a:lnTo>
                  <a:lnTo>
                    <a:pt x="252117" y="130429"/>
                  </a:lnTo>
                  <a:close/>
                </a:path>
                <a:path w="327660" h="248919">
                  <a:moveTo>
                    <a:pt x="59042" y="192824"/>
                  </a:moveTo>
                  <a:lnTo>
                    <a:pt x="41071" y="203264"/>
                  </a:lnTo>
                  <a:lnTo>
                    <a:pt x="66522" y="248907"/>
                  </a:lnTo>
                  <a:lnTo>
                    <a:pt x="80365" y="248907"/>
                  </a:lnTo>
                  <a:lnTo>
                    <a:pt x="59042" y="192824"/>
                  </a:lnTo>
                  <a:close/>
                </a:path>
                <a:path w="327660" h="248919">
                  <a:moveTo>
                    <a:pt x="157581" y="189840"/>
                  </a:moveTo>
                  <a:lnTo>
                    <a:pt x="148589" y="248907"/>
                  </a:lnTo>
                  <a:lnTo>
                    <a:pt x="162432" y="248907"/>
                  </a:lnTo>
                  <a:lnTo>
                    <a:pt x="181863" y="189916"/>
                  </a:lnTo>
                  <a:lnTo>
                    <a:pt x="157581" y="189840"/>
                  </a:lnTo>
                  <a:close/>
                </a:path>
                <a:path w="327660" h="248919">
                  <a:moveTo>
                    <a:pt x="215503" y="177686"/>
                  </a:moveTo>
                  <a:lnTo>
                    <a:pt x="61518" y="177686"/>
                  </a:lnTo>
                  <a:lnTo>
                    <a:pt x="186169" y="178067"/>
                  </a:lnTo>
                  <a:lnTo>
                    <a:pt x="205917" y="248907"/>
                  </a:lnTo>
                  <a:lnTo>
                    <a:pt x="219748" y="248907"/>
                  </a:lnTo>
                  <a:lnTo>
                    <a:pt x="215503" y="177686"/>
                  </a:lnTo>
                  <a:close/>
                </a:path>
                <a:path w="327660" h="248919">
                  <a:moveTo>
                    <a:pt x="305193" y="20485"/>
                  </a:moveTo>
                  <a:lnTo>
                    <a:pt x="236613" y="20485"/>
                  </a:lnTo>
                  <a:lnTo>
                    <a:pt x="205193" y="46838"/>
                  </a:lnTo>
                  <a:lnTo>
                    <a:pt x="50457" y="46838"/>
                  </a:lnTo>
                  <a:lnTo>
                    <a:pt x="15109" y="70570"/>
                  </a:lnTo>
                  <a:lnTo>
                    <a:pt x="8242" y="95491"/>
                  </a:lnTo>
                  <a:lnTo>
                    <a:pt x="8242" y="137554"/>
                  </a:lnTo>
                  <a:lnTo>
                    <a:pt x="12661" y="135776"/>
                  </a:lnTo>
                  <a:lnTo>
                    <a:pt x="16751" y="133363"/>
                  </a:lnTo>
                  <a:lnTo>
                    <a:pt x="20408" y="130429"/>
                  </a:lnTo>
                  <a:lnTo>
                    <a:pt x="252117" y="130429"/>
                  </a:lnTo>
                  <a:lnTo>
                    <a:pt x="268972" y="90401"/>
                  </a:lnTo>
                  <a:lnTo>
                    <a:pt x="276123" y="74320"/>
                  </a:lnTo>
                  <a:lnTo>
                    <a:pt x="256133" y="65557"/>
                  </a:lnTo>
                  <a:lnTo>
                    <a:pt x="256133" y="60909"/>
                  </a:lnTo>
                  <a:lnTo>
                    <a:pt x="319925" y="60909"/>
                  </a:lnTo>
                  <a:lnTo>
                    <a:pt x="327113" y="53734"/>
                  </a:lnTo>
                  <a:lnTo>
                    <a:pt x="327113" y="38875"/>
                  </a:lnTo>
                  <a:lnTo>
                    <a:pt x="305193" y="20485"/>
                  </a:lnTo>
                  <a:close/>
                </a:path>
                <a:path w="327660" h="248919">
                  <a:moveTo>
                    <a:pt x="271554" y="0"/>
                  </a:moveTo>
                  <a:lnTo>
                    <a:pt x="216090" y="13"/>
                  </a:lnTo>
                  <a:lnTo>
                    <a:pt x="210337" y="5766"/>
                  </a:lnTo>
                  <a:lnTo>
                    <a:pt x="210337" y="13475"/>
                  </a:lnTo>
                  <a:lnTo>
                    <a:pt x="216395" y="18047"/>
                  </a:lnTo>
                  <a:lnTo>
                    <a:pt x="223926" y="20765"/>
                  </a:lnTo>
                  <a:lnTo>
                    <a:pt x="235127" y="20663"/>
                  </a:lnTo>
                  <a:lnTo>
                    <a:pt x="236613" y="20485"/>
                  </a:lnTo>
                  <a:lnTo>
                    <a:pt x="305193" y="20485"/>
                  </a:lnTo>
                  <a:lnTo>
                    <a:pt x="283667" y="2426"/>
                  </a:lnTo>
                  <a:lnTo>
                    <a:pt x="278028" y="305"/>
                  </a:lnTo>
                  <a:lnTo>
                    <a:pt x="271554" y="0"/>
                  </a:lnTo>
                  <a:close/>
                </a:path>
              </a:pathLst>
            </a:custGeom>
            <a:solidFill>
              <a:srgbClr val="008445"/>
            </a:solidFill>
          </p:spPr>
          <p:txBody>
            <a:bodyPr wrap="square" lIns="0" tIns="0" rIns="0" bIns="0" rtlCol="0"/>
            <a:lstStyle/>
            <a:p>
              <a:endParaRPr sz="1714"/>
            </a:p>
          </p:txBody>
        </p:sp>
        <p:grpSp>
          <p:nvGrpSpPr>
            <p:cNvPr id="92" name="Agrupar 91"/>
            <p:cNvGrpSpPr/>
            <p:nvPr/>
          </p:nvGrpSpPr>
          <p:grpSpPr>
            <a:xfrm>
              <a:off x="5394151" y="4149625"/>
              <a:ext cx="310243" cy="237067"/>
              <a:chOff x="6787448" y="2759829"/>
              <a:chExt cx="310243" cy="237067"/>
            </a:xfrm>
          </p:grpSpPr>
          <p:sp>
            <p:nvSpPr>
              <p:cNvPr id="25" name="object 25"/>
              <p:cNvSpPr/>
              <p:nvPr/>
            </p:nvSpPr>
            <p:spPr>
              <a:xfrm>
                <a:off x="6849702" y="2929553"/>
                <a:ext cx="62290" cy="67129"/>
              </a:xfrm>
              <a:custGeom>
                <a:avLst/>
                <a:gdLst/>
                <a:ahLst/>
                <a:cxnLst/>
                <a:rect l="l" t="t" r="r" b="b"/>
                <a:pathLst>
                  <a:path w="65404" h="70485">
                    <a:moveTo>
                      <a:pt x="45288" y="0"/>
                    </a:moveTo>
                    <a:lnTo>
                      <a:pt x="0" y="0"/>
                    </a:lnTo>
                    <a:lnTo>
                      <a:pt x="45440" y="70294"/>
                    </a:lnTo>
                    <a:lnTo>
                      <a:pt x="65087" y="70294"/>
                    </a:lnTo>
                    <a:lnTo>
                      <a:pt x="45288" y="39776"/>
                    </a:lnTo>
                    <a:lnTo>
                      <a:pt x="45288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26" name="object 26"/>
              <p:cNvSpPr/>
              <p:nvPr/>
            </p:nvSpPr>
            <p:spPr>
              <a:xfrm>
                <a:off x="6935490" y="2929557"/>
                <a:ext cx="31448" cy="67129"/>
              </a:xfrm>
              <a:custGeom>
                <a:avLst/>
                <a:gdLst/>
                <a:ahLst/>
                <a:cxnLst/>
                <a:rect l="l" t="t" r="r" b="b"/>
                <a:pathLst>
                  <a:path w="33020" h="70485">
                    <a:moveTo>
                      <a:pt x="32423" y="0"/>
                    </a:moveTo>
                    <a:lnTo>
                      <a:pt x="5359" y="0"/>
                    </a:lnTo>
                    <a:lnTo>
                      <a:pt x="0" y="70294"/>
                    </a:lnTo>
                    <a:lnTo>
                      <a:pt x="17487" y="70294"/>
                    </a:lnTo>
                    <a:lnTo>
                      <a:pt x="32423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27" name="object 27"/>
              <p:cNvSpPr/>
              <p:nvPr/>
            </p:nvSpPr>
            <p:spPr>
              <a:xfrm>
                <a:off x="6787448" y="2759829"/>
                <a:ext cx="310243" cy="237067"/>
              </a:xfrm>
              <a:custGeom>
                <a:avLst/>
                <a:gdLst/>
                <a:ahLst/>
                <a:cxnLst/>
                <a:rect l="l" t="t" r="r" b="b"/>
                <a:pathLst>
                  <a:path w="325754" h="248919">
                    <a:moveTo>
                      <a:pt x="279068" y="8768"/>
                    </a:moveTo>
                    <a:lnTo>
                      <a:pt x="236245" y="8768"/>
                    </a:lnTo>
                    <a:lnTo>
                      <a:pt x="249224" y="9365"/>
                    </a:lnTo>
                    <a:lnTo>
                      <a:pt x="257555" y="11867"/>
                    </a:lnTo>
                    <a:lnTo>
                      <a:pt x="264909" y="16134"/>
                    </a:lnTo>
                    <a:lnTo>
                      <a:pt x="263766" y="16616"/>
                    </a:lnTo>
                    <a:lnTo>
                      <a:pt x="262648" y="17163"/>
                    </a:lnTo>
                    <a:lnTo>
                      <a:pt x="205854" y="49916"/>
                    </a:lnTo>
                    <a:lnTo>
                      <a:pt x="43370" y="49916"/>
                    </a:lnTo>
                    <a:lnTo>
                      <a:pt x="29195" y="52281"/>
                    </a:lnTo>
                    <a:lnTo>
                      <a:pt x="16983" y="58847"/>
                    </a:lnTo>
                    <a:lnTo>
                      <a:pt x="7530" y="68822"/>
                    </a:lnTo>
                    <a:lnTo>
                      <a:pt x="1629" y="81412"/>
                    </a:lnTo>
                    <a:lnTo>
                      <a:pt x="0" y="119461"/>
                    </a:lnTo>
                    <a:lnTo>
                      <a:pt x="12915" y="119461"/>
                    </a:lnTo>
                    <a:lnTo>
                      <a:pt x="12915" y="248506"/>
                    </a:lnTo>
                    <a:lnTo>
                      <a:pt x="32232" y="248506"/>
                    </a:lnTo>
                    <a:lnTo>
                      <a:pt x="32232" y="192689"/>
                    </a:lnTo>
                    <a:lnTo>
                      <a:pt x="65062" y="159911"/>
                    </a:lnTo>
                    <a:lnTo>
                      <a:pt x="72934" y="149182"/>
                    </a:lnTo>
                    <a:lnTo>
                      <a:pt x="77078" y="137029"/>
                    </a:lnTo>
                    <a:lnTo>
                      <a:pt x="88607" y="129291"/>
                    </a:lnTo>
                    <a:lnTo>
                      <a:pt x="252057" y="129291"/>
                    </a:lnTo>
                    <a:lnTo>
                      <a:pt x="252793" y="108336"/>
                    </a:lnTo>
                    <a:lnTo>
                      <a:pt x="273227" y="72928"/>
                    </a:lnTo>
                    <a:lnTo>
                      <a:pt x="325551" y="72928"/>
                    </a:lnTo>
                    <a:lnTo>
                      <a:pt x="325551" y="63276"/>
                    </a:lnTo>
                    <a:lnTo>
                      <a:pt x="298361" y="24503"/>
                    </a:lnTo>
                    <a:lnTo>
                      <a:pt x="297027" y="22979"/>
                    </a:lnTo>
                    <a:lnTo>
                      <a:pt x="295567" y="21633"/>
                    </a:lnTo>
                    <a:lnTo>
                      <a:pt x="295897" y="21544"/>
                    </a:lnTo>
                    <a:lnTo>
                      <a:pt x="286130" y="13264"/>
                    </a:lnTo>
                    <a:lnTo>
                      <a:pt x="279068" y="8768"/>
                    </a:lnTo>
                    <a:close/>
                  </a:path>
                  <a:path w="325754" h="248919">
                    <a:moveTo>
                      <a:pt x="252057" y="129291"/>
                    </a:moveTo>
                    <a:lnTo>
                      <a:pt x="88607" y="129291"/>
                    </a:lnTo>
                    <a:lnTo>
                      <a:pt x="88607" y="165308"/>
                    </a:lnTo>
                    <a:lnTo>
                      <a:pt x="195414" y="165308"/>
                    </a:lnTo>
                    <a:lnTo>
                      <a:pt x="227761" y="248506"/>
                    </a:lnTo>
                    <a:lnTo>
                      <a:pt x="244652" y="248506"/>
                    </a:lnTo>
                    <a:lnTo>
                      <a:pt x="227228" y="162311"/>
                    </a:lnTo>
                    <a:lnTo>
                      <a:pt x="238558" y="155379"/>
                    </a:lnTo>
                    <a:lnTo>
                      <a:pt x="247058" y="145262"/>
                    </a:lnTo>
                    <a:lnTo>
                      <a:pt x="251935" y="132742"/>
                    </a:lnTo>
                    <a:lnTo>
                      <a:pt x="252057" y="129291"/>
                    </a:lnTo>
                    <a:close/>
                  </a:path>
                  <a:path w="325754" h="248919">
                    <a:moveTo>
                      <a:pt x="325551" y="72928"/>
                    </a:moveTo>
                    <a:lnTo>
                      <a:pt x="273227" y="72928"/>
                    </a:lnTo>
                    <a:lnTo>
                      <a:pt x="278942" y="75024"/>
                    </a:lnTo>
                    <a:lnTo>
                      <a:pt x="279072" y="89329"/>
                    </a:lnTo>
                    <a:lnTo>
                      <a:pt x="284343" y="98303"/>
                    </a:lnTo>
                    <a:lnTo>
                      <a:pt x="292620" y="77957"/>
                    </a:lnTo>
                    <a:lnTo>
                      <a:pt x="324116" y="77957"/>
                    </a:lnTo>
                    <a:lnTo>
                      <a:pt x="325551" y="73030"/>
                    </a:lnTo>
                    <a:close/>
                  </a:path>
                  <a:path w="325754" h="248919">
                    <a:moveTo>
                      <a:pt x="324116" y="77957"/>
                    </a:moveTo>
                    <a:lnTo>
                      <a:pt x="292620" y="77957"/>
                    </a:lnTo>
                    <a:lnTo>
                      <a:pt x="310184" y="82199"/>
                    </a:lnTo>
                    <a:lnTo>
                      <a:pt x="316979" y="83634"/>
                    </a:lnTo>
                    <a:lnTo>
                      <a:pt x="323646" y="79570"/>
                    </a:lnTo>
                    <a:lnTo>
                      <a:pt x="324116" y="77957"/>
                    </a:lnTo>
                    <a:close/>
                  </a:path>
                  <a:path w="325754" h="248919">
                    <a:moveTo>
                      <a:pt x="248196" y="0"/>
                    </a:moveTo>
                    <a:lnTo>
                      <a:pt x="236804" y="345"/>
                    </a:lnTo>
                    <a:lnTo>
                      <a:pt x="226119" y="2477"/>
                    </a:lnTo>
                    <a:lnTo>
                      <a:pt x="221614" y="3713"/>
                    </a:lnTo>
                    <a:lnTo>
                      <a:pt x="222961" y="10266"/>
                    </a:lnTo>
                    <a:lnTo>
                      <a:pt x="231889" y="9136"/>
                    </a:lnTo>
                    <a:lnTo>
                      <a:pt x="236245" y="8768"/>
                    </a:lnTo>
                    <a:lnTo>
                      <a:pt x="279068" y="8768"/>
                    </a:lnTo>
                    <a:lnTo>
                      <a:pt x="275444" y="6461"/>
                    </a:lnTo>
                    <a:lnTo>
                      <a:pt x="260880" y="1888"/>
                    </a:lnTo>
                    <a:lnTo>
                      <a:pt x="248196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</p:grpSp>
      </p:grpSp>
      <p:pic>
        <p:nvPicPr>
          <p:cNvPr id="94" name="Picture 4">
            <a:extLst>
              <a:ext uri="{FF2B5EF4-FFF2-40B4-BE49-F238E27FC236}">
                <a16:creationId xmlns:a16="http://schemas.microsoft.com/office/drawing/2014/main" xmlns="" id="{23632923-42AF-40BF-B59F-B00E8DFBD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008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4504" y="207924"/>
            <a:ext cx="97669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2400" b="1" spc="33" dirty="0">
                <a:solidFill>
                  <a:srgbClr val="008445"/>
                </a:solidFill>
                <a:latin typeface="Calibri"/>
                <a:cs typeface="Calibri"/>
              </a:rPr>
              <a:t>ILPF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9266" y="185657"/>
            <a:ext cx="12496800" cy="34470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endParaRPr lang="pt-BR" sz="3200" spc="24" dirty="0">
              <a:solidFill>
                <a:srgbClr val="008445"/>
              </a:solidFill>
              <a:latin typeface="Calibri"/>
              <a:cs typeface="Calibri"/>
            </a:endParaRPr>
          </a:p>
          <a:p>
            <a:pPr marL="12095" marR="4838"/>
            <a:r>
              <a:rPr lang="pt-BR" sz="3200" spc="48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3200" spc="48" dirty="0" err="1">
                <a:solidFill>
                  <a:srgbClr val="008445"/>
                </a:solidFill>
                <a:latin typeface="Calibri"/>
                <a:cs typeface="Calibri"/>
              </a:rPr>
              <a:t>dequando</a:t>
            </a:r>
            <a:r>
              <a:rPr sz="3200" spc="48" dirty="0">
                <a:solidFill>
                  <a:srgbClr val="008445"/>
                </a:solidFill>
                <a:latin typeface="Calibri"/>
                <a:cs typeface="Calibri"/>
              </a:rPr>
              <a:t>-se</a:t>
            </a:r>
            <a:r>
              <a:rPr lang="pt-BR" sz="3200" spc="48" dirty="0">
                <a:solidFill>
                  <a:srgbClr val="008445"/>
                </a:solidFill>
                <a:latin typeface="Calibri"/>
                <a:cs typeface="Calibri"/>
              </a:rPr>
              <a:t>:</a:t>
            </a:r>
          </a:p>
          <a:p>
            <a:pPr marL="12095" marR="4838"/>
            <a:r>
              <a:rPr sz="3200" spc="24" dirty="0" err="1">
                <a:solidFill>
                  <a:srgbClr val="008445"/>
                </a:solidFill>
                <a:latin typeface="Calibri"/>
                <a:cs typeface="Calibri"/>
              </a:rPr>
              <a:t>às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19" dirty="0">
                <a:solidFill>
                  <a:srgbClr val="008445"/>
                </a:solidFill>
                <a:latin typeface="Calibri"/>
                <a:cs typeface="Calibri"/>
              </a:rPr>
              <a:t>características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-48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29" dirty="0">
                <a:solidFill>
                  <a:srgbClr val="008445"/>
                </a:solidFill>
                <a:latin typeface="Calibri"/>
                <a:cs typeface="Calibri"/>
              </a:rPr>
              <a:t>egionais,</a:t>
            </a:r>
            <a:r>
              <a:rPr sz="3200" spc="1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endParaRPr lang="pt-BR" sz="3200" spc="14" dirty="0">
              <a:solidFill>
                <a:srgbClr val="008445"/>
              </a:solidFill>
              <a:latin typeface="Calibri"/>
              <a:cs typeface="Calibri"/>
            </a:endParaRPr>
          </a:p>
          <a:p>
            <a:pPr marL="12095" marR="4838"/>
            <a:r>
              <a:rPr sz="3200" spc="24" dirty="0" err="1">
                <a:solidFill>
                  <a:srgbClr val="008445"/>
                </a:solidFill>
                <a:latin typeface="Calibri"/>
                <a:cs typeface="Calibri"/>
              </a:rPr>
              <a:t>às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52" dirty="0">
                <a:solidFill>
                  <a:srgbClr val="008445"/>
                </a:solidFill>
                <a:latin typeface="Calibri"/>
                <a:cs typeface="Calibri"/>
              </a:rPr>
              <a:t>condições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14" dirty="0">
                <a:solidFill>
                  <a:srgbClr val="008445"/>
                </a:solidFill>
                <a:latin typeface="Calibri"/>
                <a:cs typeface="Calibri"/>
              </a:rPr>
              <a:t>climáticas,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endParaRPr lang="pt-BR" sz="3200" spc="24" dirty="0">
              <a:solidFill>
                <a:srgbClr val="008445"/>
              </a:solidFill>
              <a:latin typeface="Calibri"/>
              <a:cs typeface="Calibri"/>
            </a:endParaRPr>
          </a:p>
          <a:p>
            <a:pPr marL="12095" marR="4838"/>
            <a:r>
              <a:rPr sz="3200" spc="52" dirty="0" err="1">
                <a:solidFill>
                  <a:srgbClr val="008445"/>
                </a:solidFill>
                <a:latin typeface="Calibri"/>
                <a:cs typeface="Calibri"/>
              </a:rPr>
              <a:t>ao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52" dirty="0">
                <a:solidFill>
                  <a:srgbClr val="008445"/>
                </a:solidFill>
                <a:latin typeface="Calibri"/>
                <a:cs typeface="Calibri"/>
              </a:rPr>
              <a:t>mercado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29" dirty="0">
                <a:solidFill>
                  <a:srgbClr val="008445"/>
                </a:solidFill>
                <a:latin typeface="Calibri"/>
                <a:cs typeface="Calibri"/>
              </a:rPr>
              <a:t>local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62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endParaRPr lang="pt-BR" sz="3200" spc="24" dirty="0">
              <a:solidFill>
                <a:srgbClr val="008445"/>
              </a:solidFill>
              <a:latin typeface="Calibri"/>
              <a:cs typeface="Calibri"/>
            </a:endParaRPr>
          </a:p>
          <a:p>
            <a:pPr marL="12095" marR="4838"/>
            <a:r>
              <a:rPr sz="3200" spc="52" dirty="0" err="1">
                <a:solidFill>
                  <a:srgbClr val="008445"/>
                </a:solidFill>
                <a:latin typeface="Calibri"/>
                <a:cs typeface="Calibri"/>
              </a:rPr>
              <a:t>ao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10" dirty="0">
                <a:solidFill>
                  <a:srgbClr val="008445"/>
                </a:solidFill>
                <a:latin typeface="Calibri"/>
                <a:cs typeface="Calibri"/>
              </a:rPr>
              <a:t>perfil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76" dirty="0">
                <a:solidFill>
                  <a:srgbClr val="008445"/>
                </a:solidFill>
                <a:latin typeface="Calibri"/>
                <a:cs typeface="Calibri"/>
              </a:rPr>
              <a:t>do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z="3200"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oduto</a:t>
            </a:r>
            <a:r>
              <a:rPr sz="3200" spc="-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-38" dirty="0">
                <a:solidFill>
                  <a:srgbClr val="008445"/>
                </a:solidFill>
                <a:latin typeface="Calibri"/>
                <a:cs typeface="Calibri"/>
              </a:rPr>
              <a:t>.</a:t>
            </a:r>
            <a:endParaRPr sz="3200" dirty="0">
              <a:latin typeface="Calibri"/>
              <a:cs typeface="Calibri"/>
            </a:endParaRPr>
          </a:p>
          <a:p>
            <a:pPr marL="12095"/>
            <a:r>
              <a:rPr sz="3200" spc="52" dirty="0" err="1">
                <a:solidFill>
                  <a:srgbClr val="008445"/>
                </a:solidFill>
                <a:latin typeface="Calibri"/>
                <a:cs typeface="Calibri"/>
              </a:rPr>
              <a:t>Pode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19" dirty="0">
                <a:solidFill>
                  <a:srgbClr val="008445"/>
                </a:solidFill>
                <a:latin typeface="Calibri"/>
                <a:cs typeface="Calibri"/>
              </a:rPr>
              <a:t>ser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38" dirty="0">
                <a:solidFill>
                  <a:srgbClr val="008445"/>
                </a:solidFill>
                <a:latin typeface="Calibri"/>
                <a:cs typeface="Calibri"/>
              </a:rPr>
              <a:t>adotada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43" dirty="0">
                <a:solidFill>
                  <a:srgbClr val="008445"/>
                </a:solidFill>
                <a:latin typeface="Calibri"/>
                <a:cs typeface="Calibri"/>
              </a:rPr>
              <a:t>por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43" dirty="0">
                <a:solidFill>
                  <a:srgbClr val="008445"/>
                </a:solidFill>
                <a:latin typeface="Calibri"/>
                <a:cs typeface="Calibri"/>
              </a:rPr>
              <a:t>pequenos,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48" dirty="0">
                <a:solidFill>
                  <a:srgbClr val="008445"/>
                </a:solidFill>
                <a:latin typeface="Calibri"/>
                <a:cs typeface="Calibri"/>
              </a:rPr>
              <a:t>médios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62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43" dirty="0">
                <a:solidFill>
                  <a:srgbClr val="008445"/>
                </a:solidFill>
                <a:latin typeface="Calibri"/>
                <a:cs typeface="Calibri"/>
              </a:rPr>
              <a:t>grandes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z="3200"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oduto</a:t>
            </a:r>
            <a:r>
              <a:rPr sz="3200" spc="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14" dirty="0">
                <a:solidFill>
                  <a:srgbClr val="008445"/>
                </a:solidFill>
                <a:latin typeface="Calibri"/>
                <a:cs typeface="Calibri"/>
              </a:rPr>
              <a:t>es.</a:t>
            </a:r>
            <a:endParaRPr sz="3200" dirty="0">
              <a:latin typeface="Calibri"/>
              <a:cs typeface="Calibri"/>
            </a:endParaRPr>
          </a:p>
        </p:txBody>
      </p:sp>
      <p:pic>
        <p:nvPicPr>
          <p:cNvPr id="2050" name="Picture 2" descr="Imagem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733" y="3828715"/>
            <a:ext cx="2697081" cy="213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xmlns="" id="{977C8EDC-6893-4B6A-BB9C-DDBEC13112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0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9547123" y="2705647"/>
            <a:ext cx="2101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i="1" dirty="0">
                <a:solidFill>
                  <a:schemeClr val="bg1"/>
                </a:solidFill>
              </a:rPr>
              <a:t>William Marchió :.</a:t>
            </a:r>
          </a:p>
        </p:txBody>
      </p:sp>
      <p:graphicFrame>
        <p:nvGraphicFramePr>
          <p:cNvPr id="24" name="object 9"/>
          <p:cNvGraphicFramePr>
            <a:graphicFrameLocks noGrp="1"/>
          </p:cNvGraphicFramePr>
          <p:nvPr>
            <p:extLst/>
          </p:nvPr>
        </p:nvGraphicFramePr>
        <p:xfrm>
          <a:off x="1858617" y="3072600"/>
          <a:ext cx="8041375" cy="29112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674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91271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39517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3226736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84571">
                <a:tc>
                  <a:txBody>
                    <a:bodyPr/>
                    <a:lstStyle/>
                    <a:p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18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Componentes</a:t>
                      </a:r>
                      <a:endParaRPr sz="18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18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Sigla</a:t>
                      </a:r>
                      <a:endParaRPr sz="18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18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Sistema</a:t>
                      </a:r>
                      <a:endParaRPr sz="18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18481">
                <a:tc>
                  <a:txBody>
                    <a:bodyPr/>
                    <a:lstStyle/>
                    <a:p>
                      <a:endParaRPr sz="1800" dirty="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Lavoura-pecuária</a:t>
                      </a:r>
                      <a:endParaRPr sz="2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R="51435" algn="ctr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ILP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Ag</a:t>
                      </a:r>
                      <a:r>
                        <a:rPr sz="2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opastoril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76787">
                <a:tc rowSpan="2">
                  <a:txBody>
                    <a:bodyPr/>
                    <a:lstStyle/>
                    <a:p>
                      <a:pPr marL="151130">
                        <a:lnSpc>
                          <a:spcPct val="100000"/>
                        </a:lnSpc>
                      </a:pPr>
                      <a:endParaRPr sz="1800" dirty="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 vert="vert27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Lavoura-flo</a:t>
                      </a:r>
                      <a:r>
                        <a:rPr sz="20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esta</a:t>
                      </a:r>
                      <a:endParaRPr sz="2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R="56515" algn="ctr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ILF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Silviagrícola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76786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 vert="vert27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Pecuária-flo</a:t>
                      </a:r>
                      <a:r>
                        <a:rPr sz="20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esta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R="48895" algn="ctr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IPF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Silvipastoril</a:t>
                      </a:r>
                      <a:endParaRPr sz="2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54603">
                <a:tc>
                  <a:txBody>
                    <a:bodyPr/>
                    <a:lstStyle/>
                    <a:p>
                      <a:endParaRPr sz="20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Lavoura-pecuária-flo</a:t>
                      </a:r>
                      <a:r>
                        <a:rPr sz="20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esta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ILPF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Ag</a:t>
                      </a:r>
                      <a:r>
                        <a:rPr sz="2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ossilvipastoril</a:t>
                      </a:r>
                      <a:endParaRPr sz="2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grpSp>
        <p:nvGrpSpPr>
          <p:cNvPr id="25" name="Agrupar 24"/>
          <p:cNvGrpSpPr/>
          <p:nvPr/>
        </p:nvGrpSpPr>
        <p:grpSpPr>
          <a:xfrm>
            <a:off x="3637231" y="228600"/>
            <a:ext cx="4612247" cy="2610817"/>
            <a:chOff x="2392711" y="3892090"/>
            <a:chExt cx="2153130" cy="1923912"/>
          </a:xfrm>
        </p:grpSpPr>
        <p:sp>
          <p:nvSpPr>
            <p:cNvPr id="26" name="object 13"/>
            <p:cNvSpPr txBox="1"/>
            <p:nvPr/>
          </p:nvSpPr>
          <p:spPr>
            <a:xfrm>
              <a:off x="3364859" y="4703611"/>
              <a:ext cx="284238" cy="20412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marL="12095"/>
              <a:r>
                <a:rPr lang="pt-BR" b="1" i="1" spc="29" dirty="0">
                  <a:solidFill>
                    <a:schemeClr val="accent6">
                      <a:lumMod val="50000"/>
                    </a:schemeClr>
                  </a:solidFill>
                  <a:latin typeface="Calibri"/>
                  <a:cs typeface="Calibri"/>
                </a:rPr>
                <a:t>ILPF</a:t>
              </a:r>
              <a:endParaRPr i="1" dirty="0">
                <a:solidFill>
                  <a:schemeClr val="accent6">
                    <a:lumMod val="50000"/>
                  </a:schemeClr>
                </a:solidFill>
                <a:latin typeface="Calibri"/>
                <a:cs typeface="Calibri"/>
              </a:endParaRPr>
            </a:p>
          </p:txBody>
        </p:sp>
        <p:sp>
          <p:nvSpPr>
            <p:cNvPr id="27" name="object 13"/>
            <p:cNvSpPr txBox="1"/>
            <p:nvPr/>
          </p:nvSpPr>
          <p:spPr>
            <a:xfrm>
              <a:off x="3693722" y="4879773"/>
              <a:ext cx="284238" cy="20412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marL="12095"/>
              <a:r>
                <a:rPr lang="pt-BR" b="1" i="1" spc="29" dirty="0">
                  <a:solidFill>
                    <a:schemeClr val="accent6">
                      <a:lumMod val="50000"/>
                    </a:schemeClr>
                  </a:solidFill>
                  <a:latin typeface="Calibri"/>
                  <a:cs typeface="Calibri"/>
                </a:rPr>
                <a:t>IPF</a:t>
              </a:r>
              <a:endParaRPr i="1" dirty="0">
                <a:solidFill>
                  <a:schemeClr val="accent6">
                    <a:lumMod val="50000"/>
                  </a:schemeClr>
                </a:solidFill>
                <a:latin typeface="Calibri"/>
                <a:cs typeface="Calibri"/>
              </a:endParaRPr>
            </a:p>
          </p:txBody>
        </p:sp>
        <p:sp>
          <p:nvSpPr>
            <p:cNvPr id="28" name="object 13"/>
            <p:cNvSpPr txBox="1"/>
            <p:nvPr/>
          </p:nvSpPr>
          <p:spPr>
            <a:xfrm>
              <a:off x="3004471" y="4919802"/>
              <a:ext cx="284238" cy="20412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marL="12095"/>
              <a:r>
                <a:rPr lang="pt-BR" b="1" i="1" spc="29" dirty="0">
                  <a:solidFill>
                    <a:schemeClr val="accent6">
                      <a:lumMod val="50000"/>
                    </a:schemeClr>
                  </a:solidFill>
                  <a:latin typeface="Calibri"/>
                  <a:cs typeface="Calibri"/>
                </a:rPr>
                <a:t>ILF</a:t>
              </a:r>
              <a:endParaRPr i="1" dirty="0">
                <a:solidFill>
                  <a:schemeClr val="accent6">
                    <a:lumMod val="50000"/>
                  </a:schemeClr>
                </a:solidFill>
                <a:latin typeface="Calibri"/>
                <a:cs typeface="Calibri"/>
              </a:endParaRPr>
            </a:p>
          </p:txBody>
        </p:sp>
        <p:grpSp>
          <p:nvGrpSpPr>
            <p:cNvPr id="29" name="Agrupar 28"/>
            <p:cNvGrpSpPr/>
            <p:nvPr/>
          </p:nvGrpSpPr>
          <p:grpSpPr>
            <a:xfrm>
              <a:off x="2392711" y="3892090"/>
              <a:ext cx="2153130" cy="1923912"/>
              <a:chOff x="470895" y="3559655"/>
              <a:chExt cx="2153130" cy="1923912"/>
            </a:xfrm>
          </p:grpSpPr>
          <p:sp>
            <p:nvSpPr>
              <p:cNvPr id="30" name="object 10"/>
              <p:cNvSpPr/>
              <p:nvPr/>
            </p:nvSpPr>
            <p:spPr>
              <a:xfrm>
                <a:off x="470895" y="3570667"/>
                <a:ext cx="1272922" cy="1288257"/>
              </a:xfrm>
              <a:custGeom>
                <a:avLst/>
                <a:gdLst/>
                <a:ahLst/>
                <a:cxnLst/>
                <a:rect l="l" t="t" r="r" b="b"/>
                <a:pathLst>
                  <a:path w="1061085" h="1061085">
                    <a:moveTo>
                      <a:pt x="530390" y="1060767"/>
                    </a:moveTo>
                    <a:lnTo>
                      <a:pt x="573890" y="1059009"/>
                    </a:lnTo>
                    <a:lnTo>
                      <a:pt x="616421" y="1053825"/>
                    </a:lnTo>
                    <a:lnTo>
                      <a:pt x="657848" y="1045352"/>
                    </a:lnTo>
                    <a:lnTo>
                      <a:pt x="698034" y="1033727"/>
                    </a:lnTo>
                    <a:lnTo>
                      <a:pt x="736841" y="1019086"/>
                    </a:lnTo>
                    <a:lnTo>
                      <a:pt x="774134" y="1001566"/>
                    </a:lnTo>
                    <a:lnTo>
                      <a:pt x="809776" y="981302"/>
                    </a:lnTo>
                    <a:lnTo>
                      <a:pt x="843631" y="958432"/>
                    </a:lnTo>
                    <a:lnTo>
                      <a:pt x="875561" y="933092"/>
                    </a:lnTo>
                    <a:lnTo>
                      <a:pt x="905432" y="905419"/>
                    </a:lnTo>
                    <a:lnTo>
                      <a:pt x="933105" y="875549"/>
                    </a:lnTo>
                    <a:lnTo>
                      <a:pt x="958445" y="843618"/>
                    </a:lnTo>
                    <a:lnTo>
                      <a:pt x="981315" y="809763"/>
                    </a:lnTo>
                    <a:lnTo>
                      <a:pt x="1001578" y="774121"/>
                    </a:lnTo>
                    <a:lnTo>
                      <a:pt x="1019099" y="736828"/>
                    </a:lnTo>
                    <a:lnTo>
                      <a:pt x="1033740" y="698021"/>
                    </a:lnTo>
                    <a:lnTo>
                      <a:pt x="1045365" y="657836"/>
                    </a:lnTo>
                    <a:lnTo>
                      <a:pt x="1053838" y="616409"/>
                    </a:lnTo>
                    <a:lnTo>
                      <a:pt x="1059021" y="573877"/>
                    </a:lnTo>
                    <a:lnTo>
                      <a:pt x="1060780" y="530377"/>
                    </a:lnTo>
                    <a:lnTo>
                      <a:pt x="1059021" y="486877"/>
                    </a:lnTo>
                    <a:lnTo>
                      <a:pt x="1053838" y="444345"/>
                    </a:lnTo>
                    <a:lnTo>
                      <a:pt x="1045365" y="402919"/>
                    </a:lnTo>
                    <a:lnTo>
                      <a:pt x="1033740" y="362734"/>
                    </a:lnTo>
                    <a:lnTo>
                      <a:pt x="1019099" y="323927"/>
                    </a:lnTo>
                    <a:lnTo>
                      <a:pt x="1001578" y="286635"/>
                    </a:lnTo>
                    <a:lnTo>
                      <a:pt x="981315" y="250994"/>
                    </a:lnTo>
                    <a:lnTo>
                      <a:pt x="958445" y="217140"/>
                    </a:lnTo>
                    <a:lnTo>
                      <a:pt x="933105" y="185210"/>
                    </a:lnTo>
                    <a:lnTo>
                      <a:pt x="905432" y="155341"/>
                    </a:lnTo>
                    <a:lnTo>
                      <a:pt x="875561" y="127669"/>
                    </a:lnTo>
                    <a:lnTo>
                      <a:pt x="843631" y="102330"/>
                    </a:lnTo>
                    <a:lnTo>
                      <a:pt x="809776" y="79461"/>
                    </a:lnTo>
                    <a:lnTo>
                      <a:pt x="774134" y="59198"/>
                    </a:lnTo>
                    <a:lnTo>
                      <a:pt x="736841" y="41678"/>
                    </a:lnTo>
                    <a:lnTo>
                      <a:pt x="698034" y="27038"/>
                    </a:lnTo>
                    <a:lnTo>
                      <a:pt x="657848" y="15413"/>
                    </a:lnTo>
                    <a:lnTo>
                      <a:pt x="616421" y="6941"/>
                    </a:lnTo>
                    <a:lnTo>
                      <a:pt x="573890" y="1758"/>
                    </a:lnTo>
                    <a:lnTo>
                      <a:pt x="530390" y="0"/>
                    </a:lnTo>
                    <a:lnTo>
                      <a:pt x="486889" y="1758"/>
                    </a:lnTo>
                    <a:lnTo>
                      <a:pt x="444358" y="6941"/>
                    </a:lnTo>
                    <a:lnTo>
                      <a:pt x="402931" y="15413"/>
                    </a:lnTo>
                    <a:lnTo>
                      <a:pt x="362746" y="27038"/>
                    </a:lnTo>
                    <a:lnTo>
                      <a:pt x="323938" y="41678"/>
                    </a:lnTo>
                    <a:lnTo>
                      <a:pt x="286645" y="59198"/>
                    </a:lnTo>
                    <a:lnTo>
                      <a:pt x="251003" y="79461"/>
                    </a:lnTo>
                    <a:lnTo>
                      <a:pt x="217148" y="102330"/>
                    </a:lnTo>
                    <a:lnTo>
                      <a:pt x="185218" y="127669"/>
                    </a:lnTo>
                    <a:lnTo>
                      <a:pt x="155347" y="155341"/>
                    </a:lnTo>
                    <a:lnTo>
                      <a:pt x="127674" y="185210"/>
                    </a:lnTo>
                    <a:lnTo>
                      <a:pt x="102334" y="217140"/>
                    </a:lnTo>
                    <a:lnTo>
                      <a:pt x="79464" y="250994"/>
                    </a:lnTo>
                    <a:lnTo>
                      <a:pt x="59201" y="286635"/>
                    </a:lnTo>
                    <a:lnTo>
                      <a:pt x="41680" y="323927"/>
                    </a:lnTo>
                    <a:lnTo>
                      <a:pt x="27039" y="362734"/>
                    </a:lnTo>
                    <a:lnTo>
                      <a:pt x="15414" y="402919"/>
                    </a:lnTo>
                    <a:lnTo>
                      <a:pt x="6941" y="444345"/>
                    </a:lnTo>
                    <a:lnTo>
                      <a:pt x="1758" y="486877"/>
                    </a:lnTo>
                    <a:lnTo>
                      <a:pt x="0" y="530377"/>
                    </a:lnTo>
                    <a:lnTo>
                      <a:pt x="1758" y="573877"/>
                    </a:lnTo>
                    <a:lnTo>
                      <a:pt x="6941" y="616409"/>
                    </a:lnTo>
                    <a:lnTo>
                      <a:pt x="15414" y="657836"/>
                    </a:lnTo>
                    <a:lnTo>
                      <a:pt x="27039" y="698021"/>
                    </a:lnTo>
                    <a:lnTo>
                      <a:pt x="41680" y="736828"/>
                    </a:lnTo>
                    <a:lnTo>
                      <a:pt x="59201" y="774121"/>
                    </a:lnTo>
                    <a:lnTo>
                      <a:pt x="79464" y="809763"/>
                    </a:lnTo>
                    <a:lnTo>
                      <a:pt x="102334" y="843618"/>
                    </a:lnTo>
                    <a:lnTo>
                      <a:pt x="127674" y="875549"/>
                    </a:lnTo>
                    <a:lnTo>
                      <a:pt x="155347" y="905419"/>
                    </a:lnTo>
                    <a:lnTo>
                      <a:pt x="185218" y="933092"/>
                    </a:lnTo>
                    <a:lnTo>
                      <a:pt x="217148" y="958432"/>
                    </a:lnTo>
                    <a:lnTo>
                      <a:pt x="251003" y="981302"/>
                    </a:lnTo>
                    <a:lnTo>
                      <a:pt x="286645" y="1001566"/>
                    </a:lnTo>
                    <a:lnTo>
                      <a:pt x="323938" y="1019086"/>
                    </a:lnTo>
                    <a:lnTo>
                      <a:pt x="362746" y="1033727"/>
                    </a:lnTo>
                    <a:lnTo>
                      <a:pt x="402931" y="1045352"/>
                    </a:lnTo>
                    <a:lnTo>
                      <a:pt x="444358" y="1053825"/>
                    </a:lnTo>
                    <a:lnTo>
                      <a:pt x="486889" y="1059009"/>
                    </a:lnTo>
                    <a:lnTo>
                      <a:pt x="530390" y="1060767"/>
                    </a:lnTo>
                    <a:close/>
                  </a:path>
                </a:pathLst>
              </a:custGeom>
              <a:ln w="30607">
                <a:solidFill>
                  <a:schemeClr val="accent4">
                    <a:lumMod val="75000"/>
                  </a:schemeClr>
                </a:solidFill>
              </a:ln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1" name="object 11"/>
              <p:cNvSpPr/>
              <p:nvPr/>
            </p:nvSpPr>
            <p:spPr>
              <a:xfrm>
                <a:off x="1280922" y="3559655"/>
                <a:ext cx="1343103" cy="1293191"/>
              </a:xfrm>
              <a:custGeom>
                <a:avLst/>
                <a:gdLst/>
                <a:ahLst/>
                <a:cxnLst/>
                <a:rect l="l" t="t" r="r" b="b"/>
                <a:pathLst>
                  <a:path w="1061085" h="1061085">
                    <a:moveTo>
                      <a:pt x="530390" y="1060767"/>
                    </a:moveTo>
                    <a:lnTo>
                      <a:pt x="573890" y="1059009"/>
                    </a:lnTo>
                    <a:lnTo>
                      <a:pt x="616421" y="1053825"/>
                    </a:lnTo>
                    <a:lnTo>
                      <a:pt x="657848" y="1045352"/>
                    </a:lnTo>
                    <a:lnTo>
                      <a:pt x="698034" y="1033727"/>
                    </a:lnTo>
                    <a:lnTo>
                      <a:pt x="736841" y="1019086"/>
                    </a:lnTo>
                    <a:lnTo>
                      <a:pt x="774134" y="1001566"/>
                    </a:lnTo>
                    <a:lnTo>
                      <a:pt x="809776" y="981302"/>
                    </a:lnTo>
                    <a:lnTo>
                      <a:pt x="843631" y="958432"/>
                    </a:lnTo>
                    <a:lnTo>
                      <a:pt x="875561" y="933092"/>
                    </a:lnTo>
                    <a:lnTo>
                      <a:pt x="905432" y="905419"/>
                    </a:lnTo>
                    <a:lnTo>
                      <a:pt x="933105" y="875549"/>
                    </a:lnTo>
                    <a:lnTo>
                      <a:pt x="958445" y="843618"/>
                    </a:lnTo>
                    <a:lnTo>
                      <a:pt x="981315" y="809763"/>
                    </a:lnTo>
                    <a:lnTo>
                      <a:pt x="1001578" y="774121"/>
                    </a:lnTo>
                    <a:lnTo>
                      <a:pt x="1019099" y="736828"/>
                    </a:lnTo>
                    <a:lnTo>
                      <a:pt x="1033740" y="698021"/>
                    </a:lnTo>
                    <a:lnTo>
                      <a:pt x="1045365" y="657836"/>
                    </a:lnTo>
                    <a:lnTo>
                      <a:pt x="1053838" y="616409"/>
                    </a:lnTo>
                    <a:lnTo>
                      <a:pt x="1059021" y="573877"/>
                    </a:lnTo>
                    <a:lnTo>
                      <a:pt x="1060780" y="530377"/>
                    </a:lnTo>
                    <a:lnTo>
                      <a:pt x="1059021" y="486877"/>
                    </a:lnTo>
                    <a:lnTo>
                      <a:pt x="1053838" y="444345"/>
                    </a:lnTo>
                    <a:lnTo>
                      <a:pt x="1045365" y="402919"/>
                    </a:lnTo>
                    <a:lnTo>
                      <a:pt x="1033740" y="362734"/>
                    </a:lnTo>
                    <a:lnTo>
                      <a:pt x="1019099" y="323927"/>
                    </a:lnTo>
                    <a:lnTo>
                      <a:pt x="1001578" y="286635"/>
                    </a:lnTo>
                    <a:lnTo>
                      <a:pt x="981315" y="250994"/>
                    </a:lnTo>
                    <a:lnTo>
                      <a:pt x="958445" y="217140"/>
                    </a:lnTo>
                    <a:lnTo>
                      <a:pt x="933105" y="185210"/>
                    </a:lnTo>
                    <a:lnTo>
                      <a:pt x="905432" y="155341"/>
                    </a:lnTo>
                    <a:lnTo>
                      <a:pt x="875561" y="127669"/>
                    </a:lnTo>
                    <a:lnTo>
                      <a:pt x="843631" y="102330"/>
                    </a:lnTo>
                    <a:lnTo>
                      <a:pt x="809776" y="79461"/>
                    </a:lnTo>
                    <a:lnTo>
                      <a:pt x="774134" y="59198"/>
                    </a:lnTo>
                    <a:lnTo>
                      <a:pt x="736841" y="41678"/>
                    </a:lnTo>
                    <a:lnTo>
                      <a:pt x="698034" y="27038"/>
                    </a:lnTo>
                    <a:lnTo>
                      <a:pt x="657848" y="15413"/>
                    </a:lnTo>
                    <a:lnTo>
                      <a:pt x="616421" y="6941"/>
                    </a:lnTo>
                    <a:lnTo>
                      <a:pt x="573890" y="1758"/>
                    </a:lnTo>
                    <a:lnTo>
                      <a:pt x="530390" y="0"/>
                    </a:lnTo>
                    <a:lnTo>
                      <a:pt x="486889" y="1758"/>
                    </a:lnTo>
                    <a:lnTo>
                      <a:pt x="444358" y="6941"/>
                    </a:lnTo>
                    <a:lnTo>
                      <a:pt x="402931" y="15413"/>
                    </a:lnTo>
                    <a:lnTo>
                      <a:pt x="362746" y="27038"/>
                    </a:lnTo>
                    <a:lnTo>
                      <a:pt x="323938" y="41678"/>
                    </a:lnTo>
                    <a:lnTo>
                      <a:pt x="286645" y="59198"/>
                    </a:lnTo>
                    <a:lnTo>
                      <a:pt x="251003" y="79461"/>
                    </a:lnTo>
                    <a:lnTo>
                      <a:pt x="217148" y="102330"/>
                    </a:lnTo>
                    <a:lnTo>
                      <a:pt x="185218" y="127669"/>
                    </a:lnTo>
                    <a:lnTo>
                      <a:pt x="155347" y="155341"/>
                    </a:lnTo>
                    <a:lnTo>
                      <a:pt x="127674" y="185210"/>
                    </a:lnTo>
                    <a:lnTo>
                      <a:pt x="102334" y="217140"/>
                    </a:lnTo>
                    <a:lnTo>
                      <a:pt x="79464" y="250994"/>
                    </a:lnTo>
                    <a:lnTo>
                      <a:pt x="59201" y="286635"/>
                    </a:lnTo>
                    <a:lnTo>
                      <a:pt x="41680" y="323927"/>
                    </a:lnTo>
                    <a:lnTo>
                      <a:pt x="27039" y="362734"/>
                    </a:lnTo>
                    <a:lnTo>
                      <a:pt x="15414" y="402919"/>
                    </a:lnTo>
                    <a:lnTo>
                      <a:pt x="6941" y="444345"/>
                    </a:lnTo>
                    <a:lnTo>
                      <a:pt x="1758" y="486877"/>
                    </a:lnTo>
                    <a:lnTo>
                      <a:pt x="0" y="530377"/>
                    </a:lnTo>
                    <a:lnTo>
                      <a:pt x="1758" y="573877"/>
                    </a:lnTo>
                    <a:lnTo>
                      <a:pt x="6941" y="616409"/>
                    </a:lnTo>
                    <a:lnTo>
                      <a:pt x="15414" y="657836"/>
                    </a:lnTo>
                    <a:lnTo>
                      <a:pt x="27039" y="698021"/>
                    </a:lnTo>
                    <a:lnTo>
                      <a:pt x="41680" y="736828"/>
                    </a:lnTo>
                    <a:lnTo>
                      <a:pt x="59201" y="774121"/>
                    </a:lnTo>
                    <a:lnTo>
                      <a:pt x="79464" y="809763"/>
                    </a:lnTo>
                    <a:lnTo>
                      <a:pt x="102334" y="843618"/>
                    </a:lnTo>
                    <a:lnTo>
                      <a:pt x="127674" y="875549"/>
                    </a:lnTo>
                    <a:lnTo>
                      <a:pt x="155347" y="905419"/>
                    </a:lnTo>
                    <a:lnTo>
                      <a:pt x="185218" y="933092"/>
                    </a:lnTo>
                    <a:lnTo>
                      <a:pt x="217148" y="958432"/>
                    </a:lnTo>
                    <a:lnTo>
                      <a:pt x="251003" y="981302"/>
                    </a:lnTo>
                    <a:lnTo>
                      <a:pt x="286645" y="1001566"/>
                    </a:lnTo>
                    <a:lnTo>
                      <a:pt x="323938" y="1019086"/>
                    </a:lnTo>
                    <a:lnTo>
                      <a:pt x="362746" y="1033727"/>
                    </a:lnTo>
                    <a:lnTo>
                      <a:pt x="402931" y="1045352"/>
                    </a:lnTo>
                    <a:lnTo>
                      <a:pt x="444358" y="1053825"/>
                    </a:lnTo>
                    <a:lnTo>
                      <a:pt x="486889" y="1059009"/>
                    </a:lnTo>
                    <a:lnTo>
                      <a:pt x="530390" y="1060767"/>
                    </a:lnTo>
                    <a:close/>
                  </a:path>
                </a:pathLst>
              </a:custGeom>
              <a:ln w="30607">
                <a:solidFill>
                  <a:schemeClr val="accent6">
                    <a:lumMod val="75000"/>
                  </a:schemeClr>
                </a:solidFill>
              </a:ln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2" name="object 12"/>
              <p:cNvSpPr/>
              <p:nvPr/>
            </p:nvSpPr>
            <p:spPr>
              <a:xfrm>
                <a:off x="881271" y="4319970"/>
                <a:ext cx="1312837" cy="1163597"/>
              </a:xfrm>
              <a:custGeom>
                <a:avLst/>
                <a:gdLst/>
                <a:ahLst/>
                <a:cxnLst/>
                <a:rect l="l" t="t" r="r" b="b"/>
                <a:pathLst>
                  <a:path w="1061085" h="1061084">
                    <a:moveTo>
                      <a:pt x="530390" y="1060767"/>
                    </a:moveTo>
                    <a:lnTo>
                      <a:pt x="573890" y="1059009"/>
                    </a:lnTo>
                    <a:lnTo>
                      <a:pt x="616421" y="1053825"/>
                    </a:lnTo>
                    <a:lnTo>
                      <a:pt x="657848" y="1045352"/>
                    </a:lnTo>
                    <a:lnTo>
                      <a:pt x="698034" y="1033727"/>
                    </a:lnTo>
                    <a:lnTo>
                      <a:pt x="736841" y="1019086"/>
                    </a:lnTo>
                    <a:lnTo>
                      <a:pt x="774134" y="1001566"/>
                    </a:lnTo>
                    <a:lnTo>
                      <a:pt x="809776" y="981302"/>
                    </a:lnTo>
                    <a:lnTo>
                      <a:pt x="843631" y="958432"/>
                    </a:lnTo>
                    <a:lnTo>
                      <a:pt x="875561" y="933092"/>
                    </a:lnTo>
                    <a:lnTo>
                      <a:pt x="905432" y="905419"/>
                    </a:lnTo>
                    <a:lnTo>
                      <a:pt x="933105" y="875549"/>
                    </a:lnTo>
                    <a:lnTo>
                      <a:pt x="958445" y="843618"/>
                    </a:lnTo>
                    <a:lnTo>
                      <a:pt x="981315" y="809763"/>
                    </a:lnTo>
                    <a:lnTo>
                      <a:pt x="1001578" y="774121"/>
                    </a:lnTo>
                    <a:lnTo>
                      <a:pt x="1019099" y="736828"/>
                    </a:lnTo>
                    <a:lnTo>
                      <a:pt x="1033740" y="698021"/>
                    </a:lnTo>
                    <a:lnTo>
                      <a:pt x="1045365" y="657836"/>
                    </a:lnTo>
                    <a:lnTo>
                      <a:pt x="1053838" y="616409"/>
                    </a:lnTo>
                    <a:lnTo>
                      <a:pt x="1059021" y="573877"/>
                    </a:lnTo>
                    <a:lnTo>
                      <a:pt x="1060780" y="530377"/>
                    </a:lnTo>
                    <a:lnTo>
                      <a:pt x="1059021" y="486877"/>
                    </a:lnTo>
                    <a:lnTo>
                      <a:pt x="1053838" y="444345"/>
                    </a:lnTo>
                    <a:lnTo>
                      <a:pt x="1045365" y="402919"/>
                    </a:lnTo>
                    <a:lnTo>
                      <a:pt x="1033740" y="362734"/>
                    </a:lnTo>
                    <a:lnTo>
                      <a:pt x="1019099" y="323927"/>
                    </a:lnTo>
                    <a:lnTo>
                      <a:pt x="1001578" y="286635"/>
                    </a:lnTo>
                    <a:lnTo>
                      <a:pt x="981315" y="250994"/>
                    </a:lnTo>
                    <a:lnTo>
                      <a:pt x="958445" y="217140"/>
                    </a:lnTo>
                    <a:lnTo>
                      <a:pt x="933105" y="185210"/>
                    </a:lnTo>
                    <a:lnTo>
                      <a:pt x="905432" y="155341"/>
                    </a:lnTo>
                    <a:lnTo>
                      <a:pt x="875561" y="127669"/>
                    </a:lnTo>
                    <a:lnTo>
                      <a:pt x="843631" y="102330"/>
                    </a:lnTo>
                    <a:lnTo>
                      <a:pt x="809776" y="79461"/>
                    </a:lnTo>
                    <a:lnTo>
                      <a:pt x="774134" y="59198"/>
                    </a:lnTo>
                    <a:lnTo>
                      <a:pt x="736841" y="41678"/>
                    </a:lnTo>
                    <a:lnTo>
                      <a:pt x="698034" y="27038"/>
                    </a:lnTo>
                    <a:lnTo>
                      <a:pt x="657848" y="15413"/>
                    </a:lnTo>
                    <a:lnTo>
                      <a:pt x="616421" y="6941"/>
                    </a:lnTo>
                    <a:lnTo>
                      <a:pt x="573890" y="1758"/>
                    </a:lnTo>
                    <a:lnTo>
                      <a:pt x="530390" y="0"/>
                    </a:lnTo>
                    <a:lnTo>
                      <a:pt x="486889" y="1758"/>
                    </a:lnTo>
                    <a:lnTo>
                      <a:pt x="444358" y="6941"/>
                    </a:lnTo>
                    <a:lnTo>
                      <a:pt x="402931" y="15413"/>
                    </a:lnTo>
                    <a:lnTo>
                      <a:pt x="362746" y="27038"/>
                    </a:lnTo>
                    <a:lnTo>
                      <a:pt x="323938" y="41678"/>
                    </a:lnTo>
                    <a:lnTo>
                      <a:pt x="286645" y="59198"/>
                    </a:lnTo>
                    <a:lnTo>
                      <a:pt x="251003" y="79461"/>
                    </a:lnTo>
                    <a:lnTo>
                      <a:pt x="217148" y="102330"/>
                    </a:lnTo>
                    <a:lnTo>
                      <a:pt x="185218" y="127669"/>
                    </a:lnTo>
                    <a:lnTo>
                      <a:pt x="155347" y="155341"/>
                    </a:lnTo>
                    <a:lnTo>
                      <a:pt x="127674" y="185210"/>
                    </a:lnTo>
                    <a:lnTo>
                      <a:pt x="102334" y="217140"/>
                    </a:lnTo>
                    <a:lnTo>
                      <a:pt x="79464" y="250994"/>
                    </a:lnTo>
                    <a:lnTo>
                      <a:pt x="59201" y="286635"/>
                    </a:lnTo>
                    <a:lnTo>
                      <a:pt x="41680" y="323927"/>
                    </a:lnTo>
                    <a:lnTo>
                      <a:pt x="27039" y="362734"/>
                    </a:lnTo>
                    <a:lnTo>
                      <a:pt x="15414" y="402919"/>
                    </a:lnTo>
                    <a:lnTo>
                      <a:pt x="6941" y="444345"/>
                    </a:lnTo>
                    <a:lnTo>
                      <a:pt x="1758" y="486877"/>
                    </a:lnTo>
                    <a:lnTo>
                      <a:pt x="0" y="530377"/>
                    </a:lnTo>
                    <a:lnTo>
                      <a:pt x="1758" y="573877"/>
                    </a:lnTo>
                    <a:lnTo>
                      <a:pt x="6941" y="616409"/>
                    </a:lnTo>
                    <a:lnTo>
                      <a:pt x="15414" y="657836"/>
                    </a:lnTo>
                    <a:lnTo>
                      <a:pt x="27039" y="698021"/>
                    </a:lnTo>
                    <a:lnTo>
                      <a:pt x="41680" y="736828"/>
                    </a:lnTo>
                    <a:lnTo>
                      <a:pt x="59201" y="774121"/>
                    </a:lnTo>
                    <a:lnTo>
                      <a:pt x="79464" y="809763"/>
                    </a:lnTo>
                    <a:lnTo>
                      <a:pt x="102334" y="843618"/>
                    </a:lnTo>
                    <a:lnTo>
                      <a:pt x="127674" y="875549"/>
                    </a:lnTo>
                    <a:lnTo>
                      <a:pt x="155347" y="905419"/>
                    </a:lnTo>
                    <a:lnTo>
                      <a:pt x="185218" y="933092"/>
                    </a:lnTo>
                    <a:lnTo>
                      <a:pt x="217148" y="958432"/>
                    </a:lnTo>
                    <a:lnTo>
                      <a:pt x="251003" y="981302"/>
                    </a:lnTo>
                    <a:lnTo>
                      <a:pt x="286645" y="1001566"/>
                    </a:lnTo>
                    <a:lnTo>
                      <a:pt x="323938" y="1019086"/>
                    </a:lnTo>
                    <a:lnTo>
                      <a:pt x="362746" y="1033727"/>
                    </a:lnTo>
                    <a:lnTo>
                      <a:pt x="402931" y="1045352"/>
                    </a:lnTo>
                    <a:lnTo>
                      <a:pt x="444358" y="1053825"/>
                    </a:lnTo>
                    <a:lnTo>
                      <a:pt x="486889" y="1059009"/>
                    </a:lnTo>
                    <a:lnTo>
                      <a:pt x="530390" y="1060767"/>
                    </a:lnTo>
                    <a:close/>
                  </a:path>
                </a:pathLst>
              </a:custGeom>
              <a:ln w="30607">
                <a:solidFill>
                  <a:srgbClr val="00B050"/>
                </a:solidFill>
              </a:ln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3" name="object 30"/>
              <p:cNvSpPr/>
              <p:nvPr/>
            </p:nvSpPr>
            <p:spPr>
              <a:xfrm>
                <a:off x="1912146" y="4000557"/>
                <a:ext cx="462643" cy="309033"/>
              </a:xfrm>
              <a:custGeom>
                <a:avLst/>
                <a:gdLst/>
                <a:ahLst/>
                <a:cxnLst/>
                <a:rect l="l" t="t" r="r" b="b"/>
                <a:pathLst>
                  <a:path w="485775" h="324485">
                    <a:moveTo>
                      <a:pt x="284478" y="12538"/>
                    </a:moveTo>
                    <a:lnTo>
                      <a:pt x="274119" y="13524"/>
                    </a:lnTo>
                    <a:lnTo>
                      <a:pt x="265088" y="17690"/>
                    </a:lnTo>
                    <a:lnTo>
                      <a:pt x="256592" y="28039"/>
                    </a:lnTo>
                    <a:lnTo>
                      <a:pt x="253183" y="40258"/>
                    </a:lnTo>
                    <a:lnTo>
                      <a:pt x="62331" y="44284"/>
                    </a:lnTo>
                    <a:lnTo>
                      <a:pt x="22980" y="58026"/>
                    </a:lnTo>
                    <a:lnTo>
                      <a:pt x="875" y="92391"/>
                    </a:lnTo>
                    <a:lnTo>
                      <a:pt x="0" y="110607"/>
                    </a:lnTo>
                    <a:lnTo>
                      <a:pt x="860" y="121867"/>
                    </a:lnTo>
                    <a:lnTo>
                      <a:pt x="73799" y="324103"/>
                    </a:lnTo>
                    <a:lnTo>
                      <a:pt x="99060" y="324103"/>
                    </a:lnTo>
                    <a:lnTo>
                      <a:pt x="78054" y="266407"/>
                    </a:lnTo>
                    <a:lnTo>
                      <a:pt x="108864" y="181736"/>
                    </a:lnTo>
                    <a:lnTo>
                      <a:pt x="109791" y="176250"/>
                    </a:lnTo>
                    <a:lnTo>
                      <a:pt x="109791" y="170865"/>
                    </a:lnTo>
                    <a:lnTo>
                      <a:pt x="377439" y="170865"/>
                    </a:lnTo>
                    <a:lnTo>
                      <a:pt x="378638" y="167821"/>
                    </a:lnTo>
                    <a:lnTo>
                      <a:pt x="381198" y="154542"/>
                    </a:lnTo>
                    <a:lnTo>
                      <a:pt x="381546" y="88404"/>
                    </a:lnTo>
                    <a:lnTo>
                      <a:pt x="484822" y="88404"/>
                    </a:lnTo>
                    <a:lnTo>
                      <a:pt x="450774" y="54355"/>
                    </a:lnTo>
                    <a:lnTo>
                      <a:pt x="450774" y="44284"/>
                    </a:lnTo>
                    <a:lnTo>
                      <a:pt x="333286" y="44284"/>
                    </a:lnTo>
                    <a:lnTo>
                      <a:pt x="295608" y="14574"/>
                    </a:lnTo>
                    <a:lnTo>
                      <a:pt x="284478" y="12538"/>
                    </a:lnTo>
                    <a:close/>
                  </a:path>
                  <a:path w="485775" h="324485">
                    <a:moveTo>
                      <a:pt x="377439" y="170865"/>
                    </a:moveTo>
                    <a:lnTo>
                      <a:pt x="125615" y="170865"/>
                    </a:lnTo>
                    <a:lnTo>
                      <a:pt x="125615" y="211848"/>
                    </a:lnTo>
                    <a:lnTo>
                      <a:pt x="137074" y="217015"/>
                    </a:lnTo>
                    <a:lnTo>
                      <a:pt x="149613" y="219837"/>
                    </a:lnTo>
                    <a:lnTo>
                      <a:pt x="305498" y="220294"/>
                    </a:lnTo>
                    <a:lnTo>
                      <a:pt x="305498" y="324103"/>
                    </a:lnTo>
                    <a:lnTo>
                      <a:pt x="326568" y="324103"/>
                    </a:lnTo>
                    <a:lnTo>
                      <a:pt x="347891" y="208826"/>
                    </a:lnTo>
                    <a:lnTo>
                      <a:pt x="358182" y="200862"/>
                    </a:lnTo>
                    <a:lnTo>
                      <a:pt x="366894" y="191217"/>
                    </a:lnTo>
                    <a:lnTo>
                      <a:pt x="373792" y="180124"/>
                    </a:lnTo>
                    <a:lnTo>
                      <a:pt x="377439" y="170865"/>
                    </a:lnTo>
                    <a:close/>
                  </a:path>
                  <a:path w="485775" h="324485">
                    <a:moveTo>
                      <a:pt x="484822" y="88404"/>
                    </a:moveTo>
                    <a:lnTo>
                      <a:pt x="397357" y="88404"/>
                    </a:lnTo>
                    <a:lnTo>
                      <a:pt x="397357" y="118211"/>
                    </a:lnTo>
                    <a:lnTo>
                      <a:pt x="477164" y="118211"/>
                    </a:lnTo>
                    <a:lnTo>
                      <a:pt x="485178" y="110197"/>
                    </a:lnTo>
                    <a:lnTo>
                      <a:pt x="485178" y="88760"/>
                    </a:lnTo>
                    <a:lnTo>
                      <a:pt x="484822" y="88404"/>
                    </a:lnTo>
                    <a:close/>
                  </a:path>
                  <a:path w="485775" h="324485">
                    <a:moveTo>
                      <a:pt x="457187" y="0"/>
                    </a:moveTo>
                    <a:lnTo>
                      <a:pt x="397561" y="0"/>
                    </a:lnTo>
                    <a:lnTo>
                      <a:pt x="390271" y="7302"/>
                    </a:lnTo>
                    <a:lnTo>
                      <a:pt x="390271" y="16306"/>
                    </a:lnTo>
                    <a:lnTo>
                      <a:pt x="334073" y="44284"/>
                    </a:lnTo>
                    <a:lnTo>
                      <a:pt x="450774" y="44284"/>
                    </a:lnTo>
                    <a:lnTo>
                      <a:pt x="450774" y="42633"/>
                    </a:lnTo>
                    <a:lnTo>
                      <a:pt x="431825" y="23685"/>
                    </a:lnTo>
                    <a:lnTo>
                      <a:pt x="457187" y="13855"/>
                    </a:lnTo>
                    <a:lnTo>
                      <a:pt x="457187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4" name="object 48"/>
              <p:cNvSpPr/>
              <p:nvPr/>
            </p:nvSpPr>
            <p:spPr>
              <a:xfrm>
                <a:off x="790605" y="3885499"/>
                <a:ext cx="327781" cy="348343"/>
              </a:xfrm>
              <a:custGeom>
                <a:avLst/>
                <a:gdLst/>
                <a:ahLst/>
                <a:cxnLst/>
                <a:rect l="l" t="t" r="r" b="b"/>
                <a:pathLst>
                  <a:path w="344169" h="365760">
                    <a:moveTo>
                      <a:pt x="203417" y="307383"/>
                    </a:moveTo>
                    <a:lnTo>
                      <a:pt x="143066" y="307383"/>
                    </a:lnTo>
                    <a:lnTo>
                      <a:pt x="158344" y="311601"/>
                    </a:lnTo>
                    <a:lnTo>
                      <a:pt x="168999" y="317913"/>
                    </a:lnTo>
                    <a:lnTo>
                      <a:pt x="176529" y="325875"/>
                    </a:lnTo>
                    <a:lnTo>
                      <a:pt x="179150" y="329666"/>
                    </a:lnTo>
                    <a:lnTo>
                      <a:pt x="181256" y="332435"/>
                    </a:lnTo>
                    <a:lnTo>
                      <a:pt x="214489" y="358432"/>
                    </a:lnTo>
                    <a:lnTo>
                      <a:pt x="249266" y="365676"/>
                    </a:lnTo>
                    <a:lnTo>
                      <a:pt x="260531" y="364174"/>
                    </a:lnTo>
                    <a:lnTo>
                      <a:pt x="271221" y="360604"/>
                    </a:lnTo>
                    <a:lnTo>
                      <a:pt x="274717" y="358889"/>
                    </a:lnTo>
                    <a:lnTo>
                      <a:pt x="287904" y="352139"/>
                    </a:lnTo>
                    <a:lnTo>
                      <a:pt x="300378" y="346370"/>
                    </a:lnTo>
                    <a:lnTo>
                      <a:pt x="312188" y="341562"/>
                    </a:lnTo>
                    <a:lnTo>
                      <a:pt x="323384" y="337695"/>
                    </a:lnTo>
                    <a:lnTo>
                      <a:pt x="334014" y="334752"/>
                    </a:lnTo>
                    <a:lnTo>
                      <a:pt x="339436" y="333527"/>
                    </a:lnTo>
                    <a:lnTo>
                      <a:pt x="340143" y="332879"/>
                    </a:lnTo>
                    <a:lnTo>
                      <a:pt x="250741" y="332879"/>
                    </a:lnTo>
                    <a:lnTo>
                      <a:pt x="239519" y="332812"/>
                    </a:lnTo>
                    <a:lnTo>
                      <a:pt x="237431" y="332422"/>
                    </a:lnTo>
                    <a:lnTo>
                      <a:pt x="225563" y="328343"/>
                    </a:lnTo>
                    <a:lnTo>
                      <a:pt x="214672" y="321391"/>
                    </a:lnTo>
                    <a:lnTo>
                      <a:pt x="204043" y="308469"/>
                    </a:lnTo>
                    <a:lnTo>
                      <a:pt x="203417" y="307383"/>
                    </a:lnTo>
                    <a:close/>
                  </a:path>
                  <a:path w="344169" h="365760">
                    <a:moveTo>
                      <a:pt x="291462" y="243491"/>
                    </a:moveTo>
                    <a:lnTo>
                      <a:pt x="228669" y="243491"/>
                    </a:lnTo>
                    <a:lnTo>
                      <a:pt x="242633" y="246634"/>
                    </a:lnTo>
                    <a:lnTo>
                      <a:pt x="254225" y="252081"/>
                    </a:lnTo>
                    <a:lnTo>
                      <a:pt x="263730" y="259617"/>
                    </a:lnTo>
                    <a:lnTo>
                      <a:pt x="272534" y="271478"/>
                    </a:lnTo>
                    <a:lnTo>
                      <a:pt x="278022" y="283173"/>
                    </a:lnTo>
                    <a:lnTo>
                      <a:pt x="280399" y="294632"/>
                    </a:lnTo>
                    <a:lnTo>
                      <a:pt x="278757" y="308735"/>
                    </a:lnTo>
                    <a:lnTo>
                      <a:pt x="273908" y="319983"/>
                    </a:lnTo>
                    <a:lnTo>
                      <a:pt x="262084" y="328895"/>
                    </a:lnTo>
                    <a:lnTo>
                      <a:pt x="250741" y="332879"/>
                    </a:lnTo>
                    <a:lnTo>
                      <a:pt x="340143" y="332879"/>
                    </a:lnTo>
                    <a:lnTo>
                      <a:pt x="341875" y="331292"/>
                    </a:lnTo>
                    <a:lnTo>
                      <a:pt x="343754" y="325374"/>
                    </a:lnTo>
                    <a:lnTo>
                      <a:pt x="343043" y="322135"/>
                    </a:lnTo>
                    <a:lnTo>
                      <a:pt x="340948" y="319849"/>
                    </a:lnTo>
                    <a:lnTo>
                      <a:pt x="332675" y="309741"/>
                    </a:lnTo>
                    <a:lnTo>
                      <a:pt x="325462" y="299158"/>
                    </a:lnTo>
                    <a:lnTo>
                      <a:pt x="318996" y="288314"/>
                    </a:lnTo>
                    <a:lnTo>
                      <a:pt x="312964" y="277424"/>
                    </a:lnTo>
                    <a:lnTo>
                      <a:pt x="305936" y="265107"/>
                    </a:lnTo>
                    <a:lnTo>
                      <a:pt x="298774" y="253607"/>
                    </a:lnTo>
                    <a:lnTo>
                      <a:pt x="292431" y="244546"/>
                    </a:lnTo>
                    <a:lnTo>
                      <a:pt x="291462" y="243491"/>
                    </a:lnTo>
                    <a:close/>
                  </a:path>
                  <a:path w="344169" h="365760">
                    <a:moveTo>
                      <a:pt x="48937" y="0"/>
                    </a:moveTo>
                    <a:lnTo>
                      <a:pt x="42866" y="431"/>
                    </a:lnTo>
                    <a:lnTo>
                      <a:pt x="40161" y="2209"/>
                    </a:lnTo>
                    <a:lnTo>
                      <a:pt x="38648" y="5128"/>
                    </a:lnTo>
                    <a:lnTo>
                      <a:pt x="33335" y="14875"/>
                    </a:lnTo>
                    <a:lnTo>
                      <a:pt x="26468" y="26767"/>
                    </a:lnTo>
                    <a:lnTo>
                      <a:pt x="19373" y="38730"/>
                    </a:lnTo>
                    <a:lnTo>
                      <a:pt x="9097" y="55803"/>
                    </a:lnTo>
                    <a:lnTo>
                      <a:pt x="8320" y="57186"/>
                    </a:lnTo>
                    <a:lnTo>
                      <a:pt x="3149" y="68575"/>
                    </a:lnTo>
                    <a:lnTo>
                      <a:pt x="134" y="81036"/>
                    </a:lnTo>
                    <a:lnTo>
                      <a:pt x="91" y="83987"/>
                    </a:lnTo>
                    <a:lnTo>
                      <a:pt x="0" y="95645"/>
                    </a:lnTo>
                    <a:lnTo>
                      <a:pt x="1515" y="108173"/>
                    </a:lnTo>
                    <a:lnTo>
                      <a:pt x="23206" y="150622"/>
                    </a:lnTo>
                    <a:lnTo>
                      <a:pt x="28464" y="155638"/>
                    </a:lnTo>
                    <a:lnTo>
                      <a:pt x="36695" y="165546"/>
                    </a:lnTo>
                    <a:lnTo>
                      <a:pt x="42654" y="176855"/>
                    </a:lnTo>
                    <a:lnTo>
                      <a:pt x="41974" y="192069"/>
                    </a:lnTo>
                    <a:lnTo>
                      <a:pt x="40831" y="202916"/>
                    </a:lnTo>
                    <a:lnTo>
                      <a:pt x="40765" y="216128"/>
                    </a:lnTo>
                    <a:lnTo>
                      <a:pt x="56788" y="263790"/>
                    </a:lnTo>
                    <a:lnTo>
                      <a:pt x="84255" y="291509"/>
                    </a:lnTo>
                    <a:lnTo>
                      <a:pt x="130974" y="307661"/>
                    </a:lnTo>
                    <a:lnTo>
                      <a:pt x="143066" y="307383"/>
                    </a:lnTo>
                    <a:lnTo>
                      <a:pt x="203417" y="307383"/>
                    </a:lnTo>
                    <a:lnTo>
                      <a:pt x="197322" y="296820"/>
                    </a:lnTo>
                    <a:lnTo>
                      <a:pt x="193949" y="286117"/>
                    </a:lnTo>
                    <a:lnTo>
                      <a:pt x="193374" y="276216"/>
                    </a:lnTo>
                    <a:lnTo>
                      <a:pt x="134546" y="276216"/>
                    </a:lnTo>
                    <a:lnTo>
                      <a:pt x="93761" y="258885"/>
                    </a:lnTo>
                    <a:lnTo>
                      <a:pt x="73395" y="223435"/>
                    </a:lnTo>
                    <a:lnTo>
                      <a:pt x="72018" y="212898"/>
                    </a:lnTo>
                    <a:lnTo>
                      <a:pt x="72029" y="211975"/>
                    </a:lnTo>
                    <a:lnTo>
                      <a:pt x="90687" y="176597"/>
                    </a:lnTo>
                    <a:lnTo>
                      <a:pt x="112485" y="168312"/>
                    </a:lnTo>
                    <a:lnTo>
                      <a:pt x="181855" y="168312"/>
                    </a:lnTo>
                    <a:lnTo>
                      <a:pt x="178259" y="164339"/>
                    </a:lnTo>
                    <a:lnTo>
                      <a:pt x="169624" y="156570"/>
                    </a:lnTo>
                    <a:lnTo>
                      <a:pt x="159101" y="146109"/>
                    </a:lnTo>
                    <a:lnTo>
                      <a:pt x="77616" y="146109"/>
                    </a:lnTo>
                    <a:lnTo>
                      <a:pt x="41662" y="121700"/>
                    </a:lnTo>
                    <a:lnTo>
                      <a:pt x="30995" y="89252"/>
                    </a:lnTo>
                    <a:lnTo>
                      <a:pt x="33383" y="77828"/>
                    </a:lnTo>
                    <a:lnTo>
                      <a:pt x="40899" y="66105"/>
                    </a:lnTo>
                    <a:lnTo>
                      <a:pt x="51763" y="59331"/>
                    </a:lnTo>
                    <a:lnTo>
                      <a:pt x="63724" y="56766"/>
                    </a:lnTo>
                    <a:lnTo>
                      <a:pt x="129301" y="56766"/>
                    </a:lnTo>
                    <a:lnTo>
                      <a:pt x="120809" y="48266"/>
                    </a:lnTo>
                    <a:lnTo>
                      <a:pt x="110729" y="40284"/>
                    </a:lnTo>
                    <a:lnTo>
                      <a:pt x="99949" y="33079"/>
                    </a:lnTo>
                    <a:lnTo>
                      <a:pt x="88939" y="26491"/>
                    </a:lnTo>
                    <a:lnTo>
                      <a:pt x="73150" y="17461"/>
                    </a:lnTo>
                    <a:lnTo>
                      <a:pt x="61580" y="10397"/>
                    </a:lnTo>
                    <a:lnTo>
                      <a:pt x="54706" y="5128"/>
                    </a:lnTo>
                    <a:lnTo>
                      <a:pt x="51870" y="1384"/>
                    </a:lnTo>
                    <a:lnTo>
                      <a:pt x="48937" y="0"/>
                    </a:lnTo>
                    <a:close/>
                  </a:path>
                  <a:path w="344169" h="365760">
                    <a:moveTo>
                      <a:pt x="181855" y="168312"/>
                    </a:moveTo>
                    <a:lnTo>
                      <a:pt x="112485" y="168312"/>
                    </a:lnTo>
                    <a:lnTo>
                      <a:pt x="127689" y="171042"/>
                    </a:lnTo>
                    <a:lnTo>
                      <a:pt x="140185" y="175540"/>
                    </a:lnTo>
                    <a:lnTo>
                      <a:pt x="173050" y="212479"/>
                    </a:lnTo>
                    <a:lnTo>
                      <a:pt x="176849" y="236308"/>
                    </a:lnTo>
                    <a:lnTo>
                      <a:pt x="174831" y="247622"/>
                    </a:lnTo>
                    <a:lnTo>
                      <a:pt x="169037" y="259585"/>
                    </a:lnTo>
                    <a:lnTo>
                      <a:pt x="156872" y="269348"/>
                    </a:lnTo>
                    <a:lnTo>
                      <a:pt x="145542" y="274627"/>
                    </a:lnTo>
                    <a:lnTo>
                      <a:pt x="134546" y="276216"/>
                    </a:lnTo>
                    <a:lnTo>
                      <a:pt x="193374" y="276216"/>
                    </a:lnTo>
                    <a:lnTo>
                      <a:pt x="216831" y="245142"/>
                    </a:lnTo>
                    <a:lnTo>
                      <a:pt x="228669" y="243491"/>
                    </a:lnTo>
                    <a:lnTo>
                      <a:pt x="291462" y="243491"/>
                    </a:lnTo>
                    <a:lnTo>
                      <a:pt x="284216" y="235604"/>
                    </a:lnTo>
                    <a:lnTo>
                      <a:pt x="274263" y="227393"/>
                    </a:lnTo>
                    <a:lnTo>
                      <a:pt x="265078" y="221627"/>
                    </a:lnTo>
                    <a:lnTo>
                      <a:pt x="257255" y="217792"/>
                    </a:lnTo>
                    <a:lnTo>
                      <a:pt x="252314" y="216128"/>
                    </a:lnTo>
                    <a:lnTo>
                      <a:pt x="251844" y="215950"/>
                    </a:lnTo>
                    <a:lnTo>
                      <a:pt x="239231" y="212898"/>
                    </a:lnTo>
                    <a:lnTo>
                      <a:pt x="226629" y="211975"/>
                    </a:lnTo>
                    <a:lnTo>
                      <a:pt x="213533" y="206139"/>
                    </a:lnTo>
                    <a:lnTo>
                      <a:pt x="203904" y="198475"/>
                    </a:lnTo>
                    <a:lnTo>
                      <a:pt x="195355" y="185308"/>
                    </a:lnTo>
                    <a:lnTo>
                      <a:pt x="188640" y="175810"/>
                    </a:lnTo>
                    <a:lnTo>
                      <a:pt x="181855" y="168312"/>
                    </a:lnTo>
                    <a:close/>
                  </a:path>
                  <a:path w="344169" h="365760">
                    <a:moveTo>
                      <a:pt x="129301" y="56766"/>
                    </a:moveTo>
                    <a:lnTo>
                      <a:pt x="63724" y="56766"/>
                    </a:lnTo>
                    <a:lnTo>
                      <a:pt x="79662" y="60299"/>
                    </a:lnTo>
                    <a:lnTo>
                      <a:pt x="91497" y="65352"/>
                    </a:lnTo>
                    <a:lnTo>
                      <a:pt x="100359" y="71878"/>
                    </a:lnTo>
                    <a:lnTo>
                      <a:pt x="109581" y="83987"/>
                    </a:lnTo>
                    <a:lnTo>
                      <a:pt x="115341" y="95645"/>
                    </a:lnTo>
                    <a:lnTo>
                      <a:pt x="117944" y="106897"/>
                    </a:lnTo>
                    <a:lnTo>
                      <a:pt x="116441" y="121386"/>
                    </a:lnTo>
                    <a:lnTo>
                      <a:pt x="111889" y="132663"/>
                    </a:lnTo>
                    <a:lnTo>
                      <a:pt x="100000" y="141858"/>
                    </a:lnTo>
                    <a:lnTo>
                      <a:pt x="88711" y="146027"/>
                    </a:lnTo>
                    <a:lnTo>
                      <a:pt x="77616" y="146109"/>
                    </a:lnTo>
                    <a:lnTo>
                      <a:pt x="159101" y="146109"/>
                    </a:lnTo>
                    <a:lnTo>
                      <a:pt x="158798" y="145807"/>
                    </a:lnTo>
                    <a:lnTo>
                      <a:pt x="151900" y="135721"/>
                    </a:lnTo>
                    <a:lnTo>
                      <a:pt x="148771" y="123240"/>
                    </a:lnTo>
                    <a:lnTo>
                      <a:pt x="149228" y="119875"/>
                    </a:lnTo>
                    <a:lnTo>
                      <a:pt x="149470" y="116497"/>
                    </a:lnTo>
                    <a:lnTo>
                      <a:pt x="137298" y="67934"/>
                    </a:lnTo>
                    <a:lnTo>
                      <a:pt x="129721" y="57186"/>
                    </a:lnTo>
                    <a:lnTo>
                      <a:pt x="129301" y="56766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5" name="object 73"/>
              <p:cNvSpPr/>
              <p:nvPr/>
            </p:nvSpPr>
            <p:spPr>
              <a:xfrm>
                <a:off x="1419441" y="4933864"/>
                <a:ext cx="224367" cy="471110"/>
              </a:xfrm>
              <a:custGeom>
                <a:avLst/>
                <a:gdLst/>
                <a:ahLst/>
                <a:cxnLst/>
                <a:rect l="l" t="t" r="r" b="b"/>
                <a:pathLst>
                  <a:path w="235585" h="494664">
                    <a:moveTo>
                      <a:pt x="154244" y="473833"/>
                    </a:moveTo>
                    <a:lnTo>
                      <a:pt x="82070" y="473833"/>
                    </a:lnTo>
                    <a:lnTo>
                      <a:pt x="77473" y="478430"/>
                    </a:lnTo>
                    <a:lnTo>
                      <a:pt x="77473" y="489784"/>
                    </a:lnTo>
                    <a:lnTo>
                      <a:pt x="82070" y="494394"/>
                    </a:lnTo>
                    <a:lnTo>
                      <a:pt x="154244" y="494394"/>
                    </a:lnTo>
                    <a:lnTo>
                      <a:pt x="158842" y="489784"/>
                    </a:lnTo>
                    <a:lnTo>
                      <a:pt x="158842" y="478430"/>
                    </a:lnTo>
                    <a:lnTo>
                      <a:pt x="154244" y="473833"/>
                    </a:lnTo>
                    <a:close/>
                  </a:path>
                  <a:path w="235585" h="494664">
                    <a:moveTo>
                      <a:pt x="124442" y="0"/>
                    </a:moveTo>
                    <a:lnTo>
                      <a:pt x="84912" y="12965"/>
                    </a:lnTo>
                    <a:lnTo>
                      <a:pt x="53539" y="36759"/>
                    </a:lnTo>
                    <a:lnTo>
                      <a:pt x="29009" y="77650"/>
                    </a:lnTo>
                    <a:lnTo>
                      <a:pt x="24282" y="112200"/>
                    </a:lnTo>
                    <a:lnTo>
                      <a:pt x="25416" y="124000"/>
                    </a:lnTo>
                    <a:lnTo>
                      <a:pt x="27939" y="135799"/>
                    </a:lnTo>
                    <a:lnTo>
                      <a:pt x="21121" y="147632"/>
                    </a:lnTo>
                    <a:lnTo>
                      <a:pt x="6012" y="183619"/>
                    </a:lnTo>
                    <a:lnTo>
                      <a:pt x="0" y="220424"/>
                    </a:lnTo>
                    <a:lnTo>
                      <a:pt x="601" y="236374"/>
                    </a:lnTo>
                    <a:lnTo>
                      <a:pt x="9385" y="280232"/>
                    </a:lnTo>
                    <a:lnTo>
                      <a:pt x="28555" y="316202"/>
                    </a:lnTo>
                    <a:lnTo>
                      <a:pt x="58010" y="341840"/>
                    </a:lnTo>
                    <a:lnTo>
                      <a:pt x="97647" y="354702"/>
                    </a:lnTo>
                    <a:lnTo>
                      <a:pt x="103482" y="355304"/>
                    </a:lnTo>
                    <a:lnTo>
                      <a:pt x="97107" y="473833"/>
                    </a:lnTo>
                    <a:lnTo>
                      <a:pt x="138852" y="473833"/>
                    </a:lnTo>
                    <a:lnTo>
                      <a:pt x="132476" y="355304"/>
                    </a:lnTo>
                    <a:lnTo>
                      <a:pt x="146688" y="353037"/>
                    </a:lnTo>
                    <a:lnTo>
                      <a:pt x="187781" y="325508"/>
                    </a:lnTo>
                    <a:lnTo>
                      <a:pt x="213127" y="294959"/>
                    </a:lnTo>
                    <a:lnTo>
                      <a:pt x="232088" y="250245"/>
                    </a:lnTo>
                    <a:lnTo>
                      <a:pt x="235313" y="215706"/>
                    </a:lnTo>
                    <a:lnTo>
                      <a:pt x="234313" y="204304"/>
                    </a:lnTo>
                    <a:lnTo>
                      <a:pt x="220039" y="160758"/>
                    </a:lnTo>
                    <a:lnTo>
                      <a:pt x="213920" y="150670"/>
                    </a:lnTo>
                    <a:lnTo>
                      <a:pt x="213904" y="135752"/>
                    </a:lnTo>
                    <a:lnTo>
                      <a:pt x="211913" y="97067"/>
                    </a:lnTo>
                    <a:lnTo>
                      <a:pt x="196383" y="48365"/>
                    </a:lnTo>
                    <a:lnTo>
                      <a:pt x="166699" y="11543"/>
                    </a:lnTo>
                    <a:lnTo>
                      <a:pt x="136280" y="238"/>
                    </a:lnTo>
                    <a:lnTo>
                      <a:pt x="124442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36" name="object 13"/>
              <p:cNvSpPr txBox="1"/>
              <p:nvPr/>
            </p:nvSpPr>
            <p:spPr>
              <a:xfrm>
                <a:off x="1448892" y="3995988"/>
                <a:ext cx="284238" cy="204121"/>
              </a:xfrm>
              <a:prstGeom prst="rect">
                <a:avLst/>
              </a:prstGeom>
            </p:spPr>
            <p:txBody>
              <a:bodyPr vert="horz" wrap="square" lIns="0" tIns="0" rIns="0" bIns="0" rtlCol="0">
                <a:spAutoFit/>
              </a:bodyPr>
              <a:lstStyle/>
              <a:p>
                <a:pPr marL="12095"/>
                <a:r>
                  <a:rPr lang="pt-BR" b="1" i="1" spc="29" dirty="0">
                    <a:solidFill>
                      <a:schemeClr val="accent6">
                        <a:lumMod val="50000"/>
                      </a:schemeClr>
                    </a:solidFill>
                    <a:latin typeface="Calibri"/>
                    <a:cs typeface="Calibri"/>
                  </a:rPr>
                  <a:t>ILP</a:t>
                </a:r>
                <a:endParaRPr i="1" dirty="0">
                  <a:solidFill>
                    <a:schemeClr val="accent6">
                      <a:lumMod val="50000"/>
                    </a:schemeClr>
                  </a:solidFill>
                  <a:latin typeface="Calibri"/>
                  <a:cs typeface="Calibri"/>
                </a:endParaRPr>
              </a:p>
            </p:txBody>
          </p:sp>
        </p:grpSp>
      </p:grpSp>
      <p:sp>
        <p:nvSpPr>
          <p:cNvPr id="3" name="CaixaDeTexto 2"/>
          <p:cNvSpPr txBox="1"/>
          <p:nvPr/>
        </p:nvSpPr>
        <p:spPr>
          <a:xfrm rot="16200000">
            <a:off x="1182247" y="4409722"/>
            <a:ext cx="1722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dirty="0">
                <a:solidFill>
                  <a:schemeClr val="accent6">
                    <a:lumMod val="75000"/>
                  </a:schemeClr>
                </a:solidFill>
              </a:rPr>
              <a:t>Integração</a:t>
            </a:r>
          </a:p>
        </p:txBody>
      </p:sp>
      <p:sp>
        <p:nvSpPr>
          <p:cNvPr id="37" name="object 5"/>
          <p:cNvSpPr txBox="1"/>
          <p:nvPr/>
        </p:nvSpPr>
        <p:spPr>
          <a:xfrm>
            <a:off x="230567" y="1647646"/>
            <a:ext cx="3752548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pc="48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8445"/>
                </a:solidFill>
                <a:latin typeface="Calibri"/>
                <a:cs typeface="Calibri"/>
              </a:rPr>
              <a:t>ILPF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76" dirty="0">
                <a:solidFill>
                  <a:srgbClr val="008445"/>
                </a:solidFill>
                <a:latin typeface="Calibri"/>
                <a:cs typeface="Calibri"/>
              </a:rPr>
              <a:t>pode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19" dirty="0">
                <a:solidFill>
                  <a:srgbClr val="008445"/>
                </a:solidFill>
                <a:latin typeface="Calibri"/>
                <a:cs typeface="Calibri"/>
              </a:rPr>
              <a:t>ser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14" dirty="0">
                <a:solidFill>
                  <a:srgbClr val="008445"/>
                </a:solidFill>
                <a:latin typeface="Calibri"/>
                <a:cs typeface="Calibri"/>
              </a:rPr>
              <a:t>utilizada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57" dirty="0">
                <a:solidFill>
                  <a:srgbClr val="008445"/>
                </a:solidFill>
                <a:latin typeface="Calibri"/>
                <a:cs typeface="Calibri"/>
              </a:rPr>
              <a:t>em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19" dirty="0">
                <a:solidFill>
                  <a:srgbClr val="008445"/>
                </a:solidFill>
                <a:latin typeface="Calibri"/>
                <a:cs typeface="Calibri"/>
              </a:rPr>
              <a:t>di</a:t>
            </a:r>
            <a:r>
              <a:rPr spc="5" dirty="0">
                <a:solidFill>
                  <a:srgbClr val="008445"/>
                </a:solidFill>
                <a:latin typeface="Calibri"/>
                <a:cs typeface="Calibri"/>
              </a:rPr>
              <a:t>f</a:t>
            </a:r>
            <a:r>
              <a:rPr spc="19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entes </a:t>
            </a:r>
            <a:r>
              <a:rPr spc="33" dirty="0">
                <a:solidFill>
                  <a:srgbClr val="008445"/>
                </a:solidFill>
                <a:latin typeface="Calibri"/>
                <a:cs typeface="Calibri"/>
              </a:rPr>
              <a:t>configurações,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48" dirty="0">
                <a:solidFill>
                  <a:srgbClr val="008445"/>
                </a:solidFill>
                <a:latin typeface="Calibri"/>
                <a:cs typeface="Calibri"/>
              </a:rPr>
              <a:t>combinando-se</a:t>
            </a:r>
            <a:r>
              <a:rPr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43" dirty="0">
                <a:solidFill>
                  <a:srgbClr val="008445"/>
                </a:solidFill>
                <a:latin typeface="Calibri"/>
                <a:cs typeface="Calibri"/>
              </a:rPr>
              <a:t>dois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48" dirty="0">
                <a:solidFill>
                  <a:srgbClr val="008445"/>
                </a:solidFill>
                <a:latin typeface="Calibri"/>
                <a:cs typeface="Calibri"/>
              </a:rPr>
              <a:t>ou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5" dirty="0">
                <a:solidFill>
                  <a:srgbClr val="008445"/>
                </a:solidFill>
                <a:latin typeface="Calibri"/>
                <a:cs typeface="Calibri"/>
              </a:rPr>
              <a:t>três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48" dirty="0">
                <a:solidFill>
                  <a:srgbClr val="008445"/>
                </a:solidFill>
                <a:latin typeface="Calibri"/>
                <a:cs typeface="Calibri"/>
              </a:rPr>
              <a:t>componentes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57" dirty="0">
                <a:solidFill>
                  <a:srgbClr val="008445"/>
                </a:solidFill>
                <a:latin typeface="Calibri"/>
                <a:cs typeface="Calibri"/>
              </a:rPr>
              <a:t>em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33" dirty="0">
                <a:solidFill>
                  <a:srgbClr val="008445"/>
                </a:solidFill>
                <a:latin typeface="Calibri"/>
                <a:cs typeface="Calibri"/>
              </a:rPr>
              <a:t>um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19" dirty="0">
                <a:solidFill>
                  <a:srgbClr val="008445"/>
                </a:solidFill>
                <a:latin typeface="Calibri"/>
                <a:cs typeface="Calibri"/>
              </a:rPr>
              <a:t>sistema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pc="24" dirty="0">
                <a:solidFill>
                  <a:srgbClr val="008445"/>
                </a:solidFill>
                <a:latin typeface="Calibri"/>
                <a:cs typeface="Calibri"/>
              </a:rPr>
              <a:t>odutivo:</a:t>
            </a:r>
            <a:endParaRPr dirty="0">
              <a:latin typeface="Calibri"/>
              <a:cs typeface="Calibri"/>
            </a:endParaRPr>
          </a:p>
        </p:txBody>
      </p:sp>
      <p:pic>
        <p:nvPicPr>
          <p:cNvPr id="38" name="Picture 4">
            <a:extLst>
              <a:ext uri="{FF2B5EF4-FFF2-40B4-BE49-F238E27FC236}">
                <a16:creationId xmlns:a16="http://schemas.microsoft.com/office/drawing/2014/main" xmlns="" id="{E7C255B3-C659-49E0-98D4-ED1E91DED1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693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3"/>
          <p:cNvSpPr txBox="1"/>
          <p:nvPr/>
        </p:nvSpPr>
        <p:spPr>
          <a:xfrm>
            <a:off x="300360" y="242373"/>
            <a:ext cx="2323665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b="1" spc="55" dirty="0">
                <a:solidFill>
                  <a:srgbClr val="996433"/>
                </a:solidFill>
                <a:latin typeface="Calibri"/>
                <a:cs typeface="Calibri"/>
              </a:rPr>
              <a:t>BENEFÍCIOS</a:t>
            </a:r>
            <a:endParaRPr sz="3200" dirty="0">
              <a:latin typeface="Calibri"/>
              <a:cs typeface="Calibri"/>
            </a:endParaRPr>
          </a:p>
        </p:txBody>
      </p:sp>
      <p:grpSp>
        <p:nvGrpSpPr>
          <p:cNvPr id="124" name="Grupo 123"/>
          <p:cNvGrpSpPr/>
          <p:nvPr/>
        </p:nvGrpSpPr>
        <p:grpSpPr>
          <a:xfrm>
            <a:off x="1351569" y="1002685"/>
            <a:ext cx="1158598" cy="847759"/>
            <a:chOff x="761404" y="1210778"/>
            <a:chExt cx="625658" cy="457801"/>
          </a:xfrm>
        </p:grpSpPr>
        <p:sp>
          <p:nvSpPr>
            <p:cNvPr id="6" name="object 4"/>
            <p:cNvSpPr/>
            <p:nvPr/>
          </p:nvSpPr>
          <p:spPr>
            <a:xfrm>
              <a:off x="924147" y="1210778"/>
              <a:ext cx="462915" cy="354965"/>
            </a:xfrm>
            <a:custGeom>
              <a:avLst/>
              <a:gdLst/>
              <a:ahLst/>
              <a:cxnLst/>
              <a:rect l="l" t="t" r="r" b="b"/>
              <a:pathLst>
                <a:path w="462915" h="354965">
                  <a:moveTo>
                    <a:pt x="232406" y="228291"/>
                  </a:moveTo>
                  <a:lnTo>
                    <a:pt x="229878" y="228583"/>
                  </a:lnTo>
                  <a:lnTo>
                    <a:pt x="224684" y="233778"/>
                  </a:lnTo>
                  <a:lnTo>
                    <a:pt x="224684" y="238820"/>
                  </a:lnTo>
                  <a:lnTo>
                    <a:pt x="340698" y="354834"/>
                  </a:lnTo>
                  <a:lnTo>
                    <a:pt x="345766" y="354860"/>
                  </a:lnTo>
                  <a:lnTo>
                    <a:pt x="462136" y="238489"/>
                  </a:lnTo>
                  <a:lnTo>
                    <a:pt x="462733" y="235060"/>
                  </a:lnTo>
                  <a:lnTo>
                    <a:pt x="461501" y="232089"/>
                  </a:lnTo>
                  <a:lnTo>
                    <a:pt x="460371" y="229180"/>
                  </a:lnTo>
                  <a:lnTo>
                    <a:pt x="459138" y="228368"/>
                  </a:lnTo>
                  <a:lnTo>
                    <a:pt x="302370" y="228368"/>
                  </a:lnTo>
                  <a:lnTo>
                    <a:pt x="232406" y="228291"/>
                  </a:lnTo>
                  <a:close/>
                </a:path>
                <a:path w="462915" h="354965">
                  <a:moveTo>
                    <a:pt x="333588" y="83554"/>
                  </a:moveTo>
                  <a:lnTo>
                    <a:pt x="152743" y="83554"/>
                  </a:lnTo>
                  <a:lnTo>
                    <a:pt x="164603" y="84160"/>
                  </a:lnTo>
                  <a:lnTo>
                    <a:pt x="176474" y="85724"/>
                  </a:lnTo>
                  <a:lnTo>
                    <a:pt x="223072" y="101673"/>
                  </a:lnTo>
                  <a:lnTo>
                    <a:pt x="255699" y="123975"/>
                  </a:lnTo>
                  <a:lnTo>
                    <a:pt x="281304" y="154652"/>
                  </a:lnTo>
                  <a:lnTo>
                    <a:pt x="296681" y="190012"/>
                  </a:lnTo>
                  <a:lnTo>
                    <a:pt x="302370" y="228368"/>
                  </a:lnTo>
                  <a:lnTo>
                    <a:pt x="459138" y="228368"/>
                  </a:lnTo>
                  <a:lnTo>
                    <a:pt x="457386" y="227212"/>
                  </a:lnTo>
                  <a:lnTo>
                    <a:pt x="454160" y="227212"/>
                  </a:lnTo>
                  <a:lnTo>
                    <a:pt x="385950" y="217567"/>
                  </a:lnTo>
                  <a:lnTo>
                    <a:pt x="380418" y="178872"/>
                  </a:lnTo>
                  <a:lnTo>
                    <a:pt x="368569" y="141853"/>
                  </a:lnTo>
                  <a:lnTo>
                    <a:pt x="350750" y="107325"/>
                  </a:lnTo>
                  <a:lnTo>
                    <a:pt x="335727" y="86092"/>
                  </a:lnTo>
                  <a:lnTo>
                    <a:pt x="333588" y="83554"/>
                  </a:lnTo>
                  <a:close/>
                </a:path>
                <a:path w="462915" h="354965">
                  <a:moveTo>
                    <a:pt x="154126" y="0"/>
                  </a:moveTo>
                  <a:lnTo>
                    <a:pt x="102762" y="7857"/>
                  </a:lnTo>
                  <a:lnTo>
                    <a:pt x="54679" y="28746"/>
                  </a:lnTo>
                  <a:lnTo>
                    <a:pt x="12381" y="62873"/>
                  </a:lnTo>
                  <a:lnTo>
                    <a:pt x="0" y="77226"/>
                  </a:lnTo>
                  <a:lnTo>
                    <a:pt x="12621" y="89864"/>
                  </a:lnTo>
                  <a:lnTo>
                    <a:pt x="45064" y="115544"/>
                  </a:lnTo>
                  <a:lnTo>
                    <a:pt x="54710" y="120215"/>
                  </a:lnTo>
                  <a:lnTo>
                    <a:pt x="64231" y="112468"/>
                  </a:lnTo>
                  <a:lnTo>
                    <a:pt x="74212" y="105625"/>
                  </a:lnTo>
                  <a:lnTo>
                    <a:pt x="117727" y="87420"/>
                  </a:lnTo>
                  <a:lnTo>
                    <a:pt x="152743" y="83554"/>
                  </a:lnTo>
                  <a:lnTo>
                    <a:pt x="333588" y="83554"/>
                  </a:lnTo>
                  <a:lnTo>
                    <a:pt x="327310" y="76102"/>
                  </a:lnTo>
                  <a:lnTo>
                    <a:pt x="318308" y="66570"/>
                  </a:lnTo>
                  <a:lnTo>
                    <a:pt x="318054" y="66328"/>
                  </a:lnTo>
                  <a:lnTo>
                    <a:pt x="317978" y="66150"/>
                  </a:lnTo>
                  <a:lnTo>
                    <a:pt x="317559" y="65884"/>
                  </a:lnTo>
                  <a:lnTo>
                    <a:pt x="316924" y="65249"/>
                  </a:lnTo>
                  <a:lnTo>
                    <a:pt x="302895" y="52532"/>
                  </a:lnTo>
                  <a:lnTo>
                    <a:pt x="256695" y="22545"/>
                  </a:lnTo>
                  <a:lnTo>
                    <a:pt x="206271" y="4965"/>
                  </a:lnTo>
                  <a:lnTo>
                    <a:pt x="171545" y="240"/>
                  </a:lnTo>
                  <a:lnTo>
                    <a:pt x="15412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7" name="object 5"/>
            <p:cNvSpPr/>
            <p:nvPr/>
          </p:nvSpPr>
          <p:spPr>
            <a:xfrm>
              <a:off x="761404" y="1312979"/>
              <a:ext cx="467995" cy="355600"/>
            </a:xfrm>
            <a:custGeom>
              <a:avLst/>
              <a:gdLst/>
              <a:ahLst/>
              <a:cxnLst/>
              <a:rect l="l" t="t" r="r" b="b"/>
              <a:pathLst>
                <a:path w="467994" h="355600">
                  <a:moveTo>
                    <a:pt x="116979" y="0"/>
                  </a:moveTo>
                  <a:lnTo>
                    <a:pt x="647" y="116331"/>
                  </a:lnTo>
                  <a:lnTo>
                    <a:pt x="0" y="119799"/>
                  </a:lnTo>
                  <a:lnTo>
                    <a:pt x="1231" y="122758"/>
                  </a:lnTo>
                  <a:lnTo>
                    <a:pt x="2362" y="125653"/>
                  </a:lnTo>
                  <a:lnTo>
                    <a:pt x="5346" y="127647"/>
                  </a:lnTo>
                  <a:lnTo>
                    <a:pt x="8585" y="127647"/>
                  </a:lnTo>
                  <a:lnTo>
                    <a:pt x="76781" y="137295"/>
                  </a:lnTo>
                  <a:lnTo>
                    <a:pt x="82312" y="175995"/>
                  </a:lnTo>
                  <a:lnTo>
                    <a:pt x="94164" y="213005"/>
                  </a:lnTo>
                  <a:lnTo>
                    <a:pt x="111989" y="247522"/>
                  </a:lnTo>
                  <a:lnTo>
                    <a:pt x="135441" y="278742"/>
                  </a:lnTo>
                  <a:lnTo>
                    <a:pt x="144703" y="288518"/>
                  </a:lnTo>
                  <a:lnTo>
                    <a:pt x="144741" y="288721"/>
                  </a:lnTo>
                  <a:lnTo>
                    <a:pt x="145173" y="288950"/>
                  </a:lnTo>
                  <a:lnTo>
                    <a:pt x="145808" y="289598"/>
                  </a:lnTo>
                  <a:lnTo>
                    <a:pt x="159838" y="302313"/>
                  </a:lnTo>
                  <a:lnTo>
                    <a:pt x="206077" y="332334"/>
                  </a:lnTo>
                  <a:lnTo>
                    <a:pt x="256671" y="350080"/>
                  </a:lnTo>
                  <a:lnTo>
                    <a:pt x="309216" y="355446"/>
                  </a:lnTo>
                  <a:lnTo>
                    <a:pt x="326748" y="354464"/>
                  </a:lnTo>
                  <a:lnTo>
                    <a:pt x="378152" y="343153"/>
                  </a:lnTo>
                  <a:lnTo>
                    <a:pt x="425895" y="319210"/>
                  </a:lnTo>
                  <a:lnTo>
                    <a:pt x="467572" y="282526"/>
                  </a:lnTo>
                  <a:lnTo>
                    <a:pt x="458507" y="273438"/>
                  </a:lnTo>
                  <a:lnTo>
                    <a:pt x="456319" y="271321"/>
                  </a:lnTo>
                  <a:lnTo>
                    <a:pt x="310075" y="271321"/>
                  </a:lnTo>
                  <a:lnTo>
                    <a:pt x="298213" y="270726"/>
                  </a:lnTo>
                  <a:lnTo>
                    <a:pt x="251160" y="258707"/>
                  </a:lnTo>
                  <a:lnTo>
                    <a:pt x="217685" y="239409"/>
                  </a:lnTo>
                  <a:lnTo>
                    <a:pt x="188727" y="211209"/>
                  </a:lnTo>
                  <a:lnTo>
                    <a:pt x="170142" y="177196"/>
                  </a:lnTo>
                  <a:lnTo>
                    <a:pt x="161153" y="139715"/>
                  </a:lnTo>
                  <a:lnTo>
                    <a:pt x="160362" y="126669"/>
                  </a:lnTo>
                  <a:lnTo>
                    <a:pt x="231182" y="126669"/>
                  </a:lnTo>
                  <a:lnTo>
                    <a:pt x="232816" y="126276"/>
                  </a:lnTo>
                  <a:lnTo>
                    <a:pt x="238023" y="121069"/>
                  </a:lnTo>
                  <a:lnTo>
                    <a:pt x="238023" y="116014"/>
                  </a:lnTo>
                  <a:lnTo>
                    <a:pt x="122021" y="12"/>
                  </a:lnTo>
                  <a:lnTo>
                    <a:pt x="116979" y="0"/>
                  </a:lnTo>
                  <a:close/>
                </a:path>
                <a:path w="467994" h="355600">
                  <a:moveTo>
                    <a:pt x="408116" y="234540"/>
                  </a:moveTo>
                  <a:lnTo>
                    <a:pt x="367479" y="260134"/>
                  </a:lnTo>
                  <a:lnTo>
                    <a:pt x="321877" y="270964"/>
                  </a:lnTo>
                  <a:lnTo>
                    <a:pt x="310075" y="271321"/>
                  </a:lnTo>
                  <a:lnTo>
                    <a:pt x="456319" y="271321"/>
                  </a:lnTo>
                  <a:lnTo>
                    <a:pt x="448992" y="264241"/>
                  </a:lnTo>
                  <a:lnTo>
                    <a:pt x="439361" y="255567"/>
                  </a:lnTo>
                  <a:lnTo>
                    <a:pt x="429282" y="247454"/>
                  </a:lnTo>
                  <a:lnTo>
                    <a:pt x="418867" y="240333"/>
                  </a:lnTo>
                  <a:lnTo>
                    <a:pt x="408116" y="234540"/>
                  </a:lnTo>
                  <a:close/>
                </a:path>
                <a:path w="467994" h="355600">
                  <a:moveTo>
                    <a:pt x="231182" y="126669"/>
                  </a:moveTo>
                  <a:lnTo>
                    <a:pt x="160362" y="126669"/>
                  </a:lnTo>
                  <a:lnTo>
                    <a:pt x="227253" y="126784"/>
                  </a:lnTo>
                  <a:lnTo>
                    <a:pt x="229654" y="127038"/>
                  </a:lnTo>
                  <a:lnTo>
                    <a:pt x="231182" y="126669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8" name="object 6"/>
          <p:cNvSpPr/>
          <p:nvPr/>
        </p:nvSpPr>
        <p:spPr>
          <a:xfrm>
            <a:off x="5056915" y="1126522"/>
            <a:ext cx="1244099" cy="578541"/>
          </a:xfrm>
          <a:custGeom>
            <a:avLst/>
            <a:gdLst/>
            <a:ahLst/>
            <a:cxnLst/>
            <a:rect l="l" t="t" r="r" b="b"/>
            <a:pathLst>
              <a:path w="671829" h="312419">
                <a:moveTo>
                  <a:pt x="397838" y="176776"/>
                </a:moveTo>
                <a:lnTo>
                  <a:pt x="356766" y="217848"/>
                </a:lnTo>
                <a:lnTo>
                  <a:pt x="413255" y="273850"/>
                </a:lnTo>
                <a:lnTo>
                  <a:pt x="455940" y="300230"/>
                </a:lnTo>
                <a:lnTo>
                  <a:pt x="493795" y="310442"/>
                </a:lnTo>
                <a:lnTo>
                  <a:pt x="521654" y="312392"/>
                </a:lnTo>
                <a:lnTo>
                  <a:pt x="534769" y="311391"/>
                </a:lnTo>
                <a:lnTo>
                  <a:pt x="572451" y="302053"/>
                </a:lnTo>
                <a:lnTo>
                  <a:pt x="606553" y="283675"/>
                </a:lnTo>
                <a:lnTo>
                  <a:pt x="635284" y="257278"/>
                </a:lnTo>
                <a:lnTo>
                  <a:pt x="638148" y="253610"/>
                </a:lnTo>
                <a:lnTo>
                  <a:pt x="504051" y="253610"/>
                </a:lnTo>
                <a:lnTo>
                  <a:pt x="491230" y="251183"/>
                </a:lnTo>
                <a:lnTo>
                  <a:pt x="479008" y="247136"/>
                </a:lnTo>
                <a:lnTo>
                  <a:pt x="467404" y="241486"/>
                </a:lnTo>
                <a:lnTo>
                  <a:pt x="456586" y="234297"/>
                </a:lnTo>
                <a:lnTo>
                  <a:pt x="446682" y="225620"/>
                </a:lnTo>
                <a:lnTo>
                  <a:pt x="397838" y="176776"/>
                </a:lnTo>
                <a:close/>
              </a:path>
              <a:path w="671829" h="312419">
                <a:moveTo>
                  <a:pt x="144272" y="360"/>
                </a:moveTo>
                <a:lnTo>
                  <a:pt x="96032" y="12311"/>
                </a:lnTo>
                <a:lnTo>
                  <a:pt x="62037" y="32315"/>
                </a:lnTo>
                <a:lnTo>
                  <a:pt x="32302" y="61035"/>
                </a:lnTo>
                <a:lnTo>
                  <a:pt x="12871" y="94121"/>
                </a:lnTo>
                <a:lnTo>
                  <a:pt x="2095" y="131505"/>
                </a:lnTo>
                <a:lnTo>
                  <a:pt x="0" y="158347"/>
                </a:lnTo>
                <a:lnTo>
                  <a:pt x="643" y="170552"/>
                </a:lnTo>
                <a:lnTo>
                  <a:pt x="13223" y="217927"/>
                </a:lnTo>
                <a:lnTo>
                  <a:pt x="33898" y="251925"/>
                </a:lnTo>
                <a:lnTo>
                  <a:pt x="63230" y="281753"/>
                </a:lnTo>
                <a:lnTo>
                  <a:pt x="108192" y="304579"/>
                </a:lnTo>
                <a:lnTo>
                  <a:pt x="147648" y="311916"/>
                </a:lnTo>
                <a:lnTo>
                  <a:pt x="161821" y="312392"/>
                </a:lnTo>
                <a:lnTo>
                  <a:pt x="174935" y="311391"/>
                </a:lnTo>
                <a:lnTo>
                  <a:pt x="212620" y="302053"/>
                </a:lnTo>
                <a:lnTo>
                  <a:pt x="246724" y="283675"/>
                </a:lnTo>
                <a:lnTo>
                  <a:pt x="279198" y="254268"/>
                </a:lnTo>
                <a:lnTo>
                  <a:pt x="152621" y="254268"/>
                </a:lnTo>
                <a:lnTo>
                  <a:pt x="140340" y="253028"/>
                </a:lnTo>
                <a:lnTo>
                  <a:pt x="94043" y="231508"/>
                </a:lnTo>
                <a:lnTo>
                  <a:pt x="69539" y="201798"/>
                </a:lnTo>
                <a:lnTo>
                  <a:pt x="59017" y="164005"/>
                </a:lnTo>
                <a:lnTo>
                  <a:pt x="58388" y="149194"/>
                </a:lnTo>
                <a:lnTo>
                  <a:pt x="59990" y="137488"/>
                </a:lnTo>
                <a:lnTo>
                  <a:pt x="83267" y="91812"/>
                </a:lnTo>
                <a:lnTo>
                  <a:pt x="113543" y="68269"/>
                </a:lnTo>
                <a:lnTo>
                  <a:pt x="152347" y="59170"/>
                </a:lnTo>
                <a:lnTo>
                  <a:pt x="168315" y="58793"/>
                </a:lnTo>
                <a:lnTo>
                  <a:pt x="279820" y="58793"/>
                </a:lnTo>
                <a:lnTo>
                  <a:pt x="264081" y="43069"/>
                </a:lnTo>
                <a:lnTo>
                  <a:pt x="224303" y="15877"/>
                </a:lnTo>
                <a:lnTo>
                  <a:pt x="187614" y="4126"/>
                </a:lnTo>
                <a:lnTo>
                  <a:pt x="159502" y="696"/>
                </a:lnTo>
                <a:lnTo>
                  <a:pt x="144272" y="360"/>
                </a:lnTo>
                <a:close/>
              </a:path>
              <a:path w="671829" h="312419">
                <a:moveTo>
                  <a:pt x="510564" y="0"/>
                </a:moveTo>
                <a:lnTo>
                  <a:pt x="472000" y="6192"/>
                </a:lnTo>
                <a:lnTo>
                  <a:pt x="436549" y="21623"/>
                </a:lnTo>
                <a:lnTo>
                  <a:pt x="405610" y="45699"/>
                </a:lnTo>
                <a:lnTo>
                  <a:pt x="224022" y="227251"/>
                </a:lnTo>
                <a:lnTo>
                  <a:pt x="214382" y="235335"/>
                </a:lnTo>
                <a:lnTo>
                  <a:pt x="166706" y="253505"/>
                </a:lnTo>
                <a:lnTo>
                  <a:pt x="152621" y="254268"/>
                </a:lnTo>
                <a:lnTo>
                  <a:pt x="279198" y="254268"/>
                </a:lnTo>
                <a:lnTo>
                  <a:pt x="315618" y="217848"/>
                </a:lnTo>
                <a:lnTo>
                  <a:pt x="369537" y="164005"/>
                </a:lnTo>
                <a:lnTo>
                  <a:pt x="397838" y="135628"/>
                </a:lnTo>
                <a:lnTo>
                  <a:pt x="456341" y="78292"/>
                </a:lnTo>
                <a:lnTo>
                  <a:pt x="490807" y="61408"/>
                </a:lnTo>
                <a:lnTo>
                  <a:pt x="517100" y="58074"/>
                </a:lnTo>
                <a:lnTo>
                  <a:pt x="636064" y="58074"/>
                </a:lnTo>
                <a:lnTo>
                  <a:pt x="628730" y="48978"/>
                </a:lnTo>
                <a:lnTo>
                  <a:pt x="598765" y="23594"/>
                </a:lnTo>
                <a:lnTo>
                  <a:pt x="551571" y="4402"/>
                </a:lnTo>
                <a:lnTo>
                  <a:pt x="524745" y="476"/>
                </a:lnTo>
                <a:lnTo>
                  <a:pt x="510564" y="0"/>
                </a:lnTo>
                <a:close/>
              </a:path>
              <a:path w="671829" h="312419">
                <a:moveTo>
                  <a:pt x="636064" y="58074"/>
                </a:moveTo>
                <a:lnTo>
                  <a:pt x="517100" y="58074"/>
                </a:lnTo>
                <a:lnTo>
                  <a:pt x="529858" y="59026"/>
                </a:lnTo>
                <a:lnTo>
                  <a:pt x="542285" y="61626"/>
                </a:lnTo>
                <a:lnTo>
                  <a:pt x="576769" y="79271"/>
                </a:lnTo>
                <a:lnTo>
                  <a:pt x="606425" y="118159"/>
                </a:lnTo>
                <a:lnTo>
                  <a:pt x="613367" y="152206"/>
                </a:lnTo>
                <a:lnTo>
                  <a:pt x="612828" y="164060"/>
                </a:lnTo>
                <a:lnTo>
                  <a:pt x="596012" y="210553"/>
                </a:lnTo>
                <a:lnTo>
                  <a:pt x="569200" y="238611"/>
                </a:lnTo>
                <a:lnTo>
                  <a:pt x="520022" y="253233"/>
                </a:lnTo>
                <a:lnTo>
                  <a:pt x="504051" y="253610"/>
                </a:lnTo>
                <a:lnTo>
                  <a:pt x="638148" y="253610"/>
                </a:lnTo>
                <a:lnTo>
                  <a:pt x="660752" y="214921"/>
                </a:lnTo>
                <a:lnTo>
                  <a:pt x="671141" y="167545"/>
                </a:lnTo>
                <a:lnTo>
                  <a:pt x="671339" y="155306"/>
                </a:lnTo>
                <a:lnTo>
                  <a:pt x="670566" y="143013"/>
                </a:lnTo>
                <a:lnTo>
                  <a:pt x="657646" y="94346"/>
                </a:lnTo>
                <a:lnTo>
                  <a:pt x="637479" y="59829"/>
                </a:lnTo>
                <a:lnTo>
                  <a:pt x="636064" y="58074"/>
                </a:lnTo>
                <a:close/>
              </a:path>
              <a:path w="671829" h="312419">
                <a:moveTo>
                  <a:pt x="279820" y="58793"/>
                </a:moveTo>
                <a:lnTo>
                  <a:pt x="168315" y="58793"/>
                </a:lnTo>
                <a:lnTo>
                  <a:pt x="181101" y="61206"/>
                </a:lnTo>
                <a:lnTo>
                  <a:pt x="193362" y="65263"/>
                </a:lnTo>
                <a:lnTo>
                  <a:pt x="204969" y="70912"/>
                </a:lnTo>
                <a:lnTo>
                  <a:pt x="215788" y="78099"/>
                </a:lnTo>
                <a:lnTo>
                  <a:pt x="225690" y="86771"/>
                </a:lnTo>
                <a:lnTo>
                  <a:pt x="274546" y="135628"/>
                </a:lnTo>
                <a:lnTo>
                  <a:pt x="315618" y="94556"/>
                </a:lnTo>
                <a:lnTo>
                  <a:pt x="279820" y="58793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grpSp>
        <p:nvGrpSpPr>
          <p:cNvPr id="125" name="Grupo 124"/>
          <p:cNvGrpSpPr/>
          <p:nvPr/>
        </p:nvGrpSpPr>
        <p:grpSpPr>
          <a:xfrm>
            <a:off x="9287067" y="1093367"/>
            <a:ext cx="1167666" cy="677317"/>
            <a:chOff x="17628629" y="498718"/>
            <a:chExt cx="630555" cy="365760"/>
          </a:xfrm>
        </p:grpSpPr>
        <p:sp>
          <p:nvSpPr>
            <p:cNvPr id="9" name="object 7"/>
            <p:cNvSpPr/>
            <p:nvPr/>
          </p:nvSpPr>
          <p:spPr>
            <a:xfrm>
              <a:off x="17628629" y="498718"/>
              <a:ext cx="630555" cy="365760"/>
            </a:xfrm>
            <a:custGeom>
              <a:avLst/>
              <a:gdLst/>
              <a:ahLst/>
              <a:cxnLst/>
              <a:rect l="l" t="t" r="r" b="b"/>
              <a:pathLst>
                <a:path w="630554" h="365759">
                  <a:moveTo>
                    <a:pt x="630516" y="0"/>
                  </a:moveTo>
                  <a:lnTo>
                    <a:pt x="0" y="0"/>
                  </a:lnTo>
                  <a:lnTo>
                    <a:pt x="0" y="365150"/>
                  </a:lnTo>
                  <a:lnTo>
                    <a:pt x="630516" y="365150"/>
                  </a:lnTo>
                  <a:lnTo>
                    <a:pt x="630516" y="331152"/>
                  </a:lnTo>
                  <a:lnTo>
                    <a:pt x="95351" y="331152"/>
                  </a:lnTo>
                  <a:lnTo>
                    <a:pt x="94614" y="321538"/>
                  </a:lnTo>
                  <a:lnTo>
                    <a:pt x="79800" y="281417"/>
                  </a:lnTo>
                  <a:lnTo>
                    <a:pt x="48774" y="258438"/>
                  </a:lnTo>
                  <a:lnTo>
                    <a:pt x="31051" y="255015"/>
                  </a:lnTo>
                  <a:lnTo>
                    <a:pt x="31051" y="110134"/>
                  </a:lnTo>
                  <a:lnTo>
                    <a:pt x="74679" y="90798"/>
                  </a:lnTo>
                  <a:lnTo>
                    <a:pt x="93371" y="53440"/>
                  </a:lnTo>
                  <a:lnTo>
                    <a:pt x="95351" y="34010"/>
                  </a:lnTo>
                  <a:lnTo>
                    <a:pt x="630516" y="34010"/>
                  </a:lnTo>
                  <a:lnTo>
                    <a:pt x="630516" y="0"/>
                  </a:lnTo>
                  <a:close/>
                </a:path>
                <a:path w="630554" h="365759">
                  <a:moveTo>
                    <a:pt x="630516" y="34010"/>
                  </a:moveTo>
                  <a:lnTo>
                    <a:pt x="535901" y="34010"/>
                  </a:lnTo>
                  <a:lnTo>
                    <a:pt x="536638" y="43611"/>
                  </a:lnTo>
                  <a:lnTo>
                    <a:pt x="551454" y="83734"/>
                  </a:lnTo>
                  <a:lnTo>
                    <a:pt x="582473" y="106721"/>
                  </a:lnTo>
                  <a:lnTo>
                    <a:pt x="600214" y="110134"/>
                  </a:lnTo>
                  <a:lnTo>
                    <a:pt x="600214" y="119748"/>
                  </a:lnTo>
                  <a:lnTo>
                    <a:pt x="599478" y="119748"/>
                  </a:lnTo>
                  <a:lnTo>
                    <a:pt x="599478" y="255015"/>
                  </a:lnTo>
                  <a:lnTo>
                    <a:pt x="589864" y="256501"/>
                  </a:lnTo>
                  <a:lnTo>
                    <a:pt x="555834" y="274362"/>
                  </a:lnTo>
                  <a:lnTo>
                    <a:pt x="537143" y="311720"/>
                  </a:lnTo>
                  <a:lnTo>
                    <a:pt x="535165" y="331152"/>
                  </a:lnTo>
                  <a:lnTo>
                    <a:pt x="630516" y="331152"/>
                  </a:lnTo>
                  <a:lnTo>
                    <a:pt x="630516" y="3401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0" name="object 8"/>
            <p:cNvSpPr/>
            <p:nvPr/>
          </p:nvSpPr>
          <p:spPr>
            <a:xfrm>
              <a:off x="17670023" y="543807"/>
              <a:ext cx="548640" cy="275590"/>
            </a:xfrm>
            <a:custGeom>
              <a:avLst/>
              <a:gdLst/>
              <a:ahLst/>
              <a:cxnLst/>
              <a:rect l="l" t="t" r="r" b="b"/>
              <a:pathLst>
                <a:path w="548639" h="275590">
                  <a:moveTo>
                    <a:pt x="484162" y="0"/>
                  </a:moveTo>
                  <a:lnTo>
                    <a:pt x="63563" y="0"/>
                  </a:lnTo>
                  <a:lnTo>
                    <a:pt x="61259" y="14782"/>
                  </a:lnTo>
                  <a:lnTo>
                    <a:pt x="56786" y="28497"/>
                  </a:lnTo>
                  <a:lnTo>
                    <a:pt x="32481" y="60863"/>
                  </a:lnTo>
                  <a:lnTo>
                    <a:pt x="9317" y="72737"/>
                  </a:lnTo>
                  <a:lnTo>
                    <a:pt x="105" y="136753"/>
                  </a:lnTo>
                  <a:lnTo>
                    <a:pt x="0" y="200317"/>
                  </a:lnTo>
                  <a:lnTo>
                    <a:pt x="12553" y="203338"/>
                  </a:lnTo>
                  <a:lnTo>
                    <a:pt x="24225" y="208798"/>
                  </a:lnTo>
                  <a:lnTo>
                    <a:pt x="51831" y="237396"/>
                  </a:lnTo>
                  <a:lnTo>
                    <a:pt x="61942" y="264233"/>
                  </a:lnTo>
                  <a:lnTo>
                    <a:pt x="274231" y="274980"/>
                  </a:lnTo>
                  <a:lnTo>
                    <a:pt x="484898" y="274980"/>
                  </a:lnTo>
                  <a:lnTo>
                    <a:pt x="487202" y="260207"/>
                  </a:lnTo>
                  <a:lnTo>
                    <a:pt x="487690" y="258711"/>
                  </a:lnTo>
                  <a:lnTo>
                    <a:pt x="74663" y="258711"/>
                  </a:lnTo>
                  <a:lnTo>
                    <a:pt x="70868" y="244998"/>
                  </a:lnTo>
                  <a:lnTo>
                    <a:pt x="65469" y="232285"/>
                  </a:lnTo>
                  <a:lnTo>
                    <a:pt x="40907" y="201510"/>
                  </a:lnTo>
                  <a:lnTo>
                    <a:pt x="18816" y="188485"/>
                  </a:lnTo>
                  <a:lnTo>
                    <a:pt x="12649" y="137490"/>
                  </a:lnTo>
                  <a:lnTo>
                    <a:pt x="12560" y="87223"/>
                  </a:lnTo>
                  <a:lnTo>
                    <a:pt x="24289" y="82689"/>
                  </a:lnTo>
                  <a:lnTo>
                    <a:pt x="35185" y="76280"/>
                  </a:lnTo>
                  <a:lnTo>
                    <a:pt x="61619" y="47466"/>
                  </a:lnTo>
                  <a:lnTo>
                    <a:pt x="72780" y="21946"/>
                  </a:lnTo>
                  <a:lnTo>
                    <a:pt x="273494" y="14782"/>
                  </a:lnTo>
                  <a:lnTo>
                    <a:pt x="486939" y="14782"/>
                  </a:lnTo>
                  <a:lnTo>
                    <a:pt x="485890" y="11250"/>
                  </a:lnTo>
                  <a:lnTo>
                    <a:pt x="484162" y="0"/>
                  </a:lnTo>
                  <a:close/>
                </a:path>
                <a:path w="548639" h="275590">
                  <a:moveTo>
                    <a:pt x="486939" y="14782"/>
                  </a:moveTo>
                  <a:lnTo>
                    <a:pt x="472338" y="14782"/>
                  </a:lnTo>
                  <a:lnTo>
                    <a:pt x="476133" y="28497"/>
                  </a:lnTo>
                  <a:lnTo>
                    <a:pt x="496634" y="63096"/>
                  </a:lnTo>
                  <a:lnTo>
                    <a:pt x="528179" y="85013"/>
                  </a:lnTo>
                  <a:lnTo>
                    <a:pt x="534428" y="136753"/>
                  </a:lnTo>
                  <a:lnTo>
                    <a:pt x="535165" y="136753"/>
                  </a:lnTo>
                  <a:lnTo>
                    <a:pt x="535165" y="186270"/>
                  </a:lnTo>
                  <a:lnTo>
                    <a:pt x="523438" y="190808"/>
                  </a:lnTo>
                  <a:lnTo>
                    <a:pt x="512543" y="197221"/>
                  </a:lnTo>
                  <a:lnTo>
                    <a:pt x="486092" y="226068"/>
                  </a:lnTo>
                  <a:lnTo>
                    <a:pt x="474952" y="251556"/>
                  </a:lnTo>
                  <a:lnTo>
                    <a:pt x="274231" y="258711"/>
                  </a:lnTo>
                  <a:lnTo>
                    <a:pt x="487690" y="258711"/>
                  </a:lnTo>
                  <a:lnTo>
                    <a:pt x="491675" y="246493"/>
                  </a:lnTo>
                  <a:lnTo>
                    <a:pt x="498103" y="234079"/>
                  </a:lnTo>
                  <a:lnTo>
                    <a:pt x="506276" y="223206"/>
                  </a:lnTo>
                  <a:lnTo>
                    <a:pt x="515983" y="214114"/>
                  </a:lnTo>
                  <a:lnTo>
                    <a:pt x="527010" y="207046"/>
                  </a:lnTo>
                  <a:lnTo>
                    <a:pt x="539147" y="202241"/>
                  </a:lnTo>
                  <a:lnTo>
                    <a:pt x="548474" y="137490"/>
                  </a:lnTo>
                  <a:lnTo>
                    <a:pt x="548474" y="74663"/>
                  </a:lnTo>
                  <a:lnTo>
                    <a:pt x="535727" y="71659"/>
                  </a:lnTo>
                  <a:lnTo>
                    <a:pt x="523916" y="66241"/>
                  </a:lnTo>
                  <a:lnTo>
                    <a:pt x="513242" y="58647"/>
                  </a:lnTo>
                  <a:lnTo>
                    <a:pt x="503903" y="49115"/>
                  </a:lnTo>
                  <a:lnTo>
                    <a:pt x="496099" y="37879"/>
                  </a:lnTo>
                  <a:lnTo>
                    <a:pt x="490028" y="25179"/>
                  </a:lnTo>
                  <a:lnTo>
                    <a:pt x="486939" y="14782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1" name="object 9"/>
            <p:cNvSpPr/>
            <p:nvPr/>
          </p:nvSpPr>
          <p:spPr>
            <a:xfrm>
              <a:off x="17835608" y="577228"/>
              <a:ext cx="215900" cy="206375"/>
            </a:xfrm>
            <a:custGeom>
              <a:avLst/>
              <a:gdLst/>
              <a:ahLst/>
              <a:cxnLst/>
              <a:rect l="l" t="t" r="r" b="b"/>
              <a:pathLst>
                <a:path w="215900" h="206375">
                  <a:moveTo>
                    <a:pt x="114679" y="0"/>
                  </a:moveTo>
                  <a:lnTo>
                    <a:pt x="73692" y="5590"/>
                  </a:lnTo>
                  <a:lnTo>
                    <a:pt x="29518" y="34015"/>
                  </a:lnTo>
                  <a:lnTo>
                    <a:pt x="7257" y="67914"/>
                  </a:lnTo>
                  <a:lnTo>
                    <a:pt x="0" y="101869"/>
                  </a:lnTo>
                  <a:lnTo>
                    <a:pt x="804" y="115218"/>
                  </a:lnTo>
                  <a:lnTo>
                    <a:pt x="12669" y="152127"/>
                  </a:lnTo>
                  <a:lnTo>
                    <a:pt x="38962" y="182429"/>
                  </a:lnTo>
                  <a:lnTo>
                    <a:pt x="73244" y="201293"/>
                  </a:lnTo>
                  <a:lnTo>
                    <a:pt x="97534" y="206359"/>
                  </a:lnTo>
                  <a:lnTo>
                    <a:pt x="113133" y="205895"/>
                  </a:lnTo>
                  <a:lnTo>
                    <a:pt x="152472" y="197092"/>
                  </a:lnTo>
                  <a:lnTo>
                    <a:pt x="189125" y="170599"/>
                  </a:lnTo>
                  <a:lnTo>
                    <a:pt x="100521" y="170599"/>
                  </a:lnTo>
                  <a:lnTo>
                    <a:pt x="100521" y="161722"/>
                  </a:lnTo>
                  <a:lnTo>
                    <a:pt x="88679" y="155707"/>
                  </a:lnTo>
                  <a:lnTo>
                    <a:pt x="82074" y="144508"/>
                  </a:lnTo>
                  <a:lnTo>
                    <a:pt x="80557" y="124765"/>
                  </a:lnTo>
                  <a:lnTo>
                    <a:pt x="115056" y="124765"/>
                  </a:lnTo>
                  <a:lnTo>
                    <a:pt x="114368" y="122283"/>
                  </a:lnTo>
                  <a:lnTo>
                    <a:pt x="106663" y="113475"/>
                  </a:lnTo>
                  <a:lnTo>
                    <a:pt x="96997" y="105217"/>
                  </a:lnTo>
                  <a:lnTo>
                    <a:pt x="87968" y="95520"/>
                  </a:lnTo>
                  <a:lnTo>
                    <a:pt x="82177" y="82397"/>
                  </a:lnTo>
                  <a:lnTo>
                    <a:pt x="83360" y="64071"/>
                  </a:lnTo>
                  <a:lnTo>
                    <a:pt x="88368" y="52446"/>
                  </a:lnTo>
                  <a:lnTo>
                    <a:pt x="97070" y="46177"/>
                  </a:lnTo>
                  <a:lnTo>
                    <a:pt x="101258" y="36068"/>
                  </a:lnTo>
                  <a:lnTo>
                    <a:pt x="190253" y="36068"/>
                  </a:lnTo>
                  <a:lnTo>
                    <a:pt x="184786" y="30150"/>
                  </a:lnTo>
                  <a:lnTo>
                    <a:pt x="152452" y="8617"/>
                  </a:lnTo>
                  <a:lnTo>
                    <a:pt x="127737" y="1411"/>
                  </a:lnTo>
                  <a:lnTo>
                    <a:pt x="114679" y="0"/>
                  </a:lnTo>
                  <a:close/>
                </a:path>
                <a:path w="215900" h="206375">
                  <a:moveTo>
                    <a:pt x="115304" y="60452"/>
                  </a:moveTo>
                  <a:lnTo>
                    <a:pt x="103481" y="60452"/>
                  </a:lnTo>
                  <a:lnTo>
                    <a:pt x="99785" y="63411"/>
                  </a:lnTo>
                  <a:lnTo>
                    <a:pt x="99785" y="72288"/>
                  </a:lnTo>
                  <a:lnTo>
                    <a:pt x="102931" y="83634"/>
                  </a:lnTo>
                  <a:lnTo>
                    <a:pt x="110638" y="92441"/>
                  </a:lnTo>
                  <a:lnTo>
                    <a:pt x="120307" y="100698"/>
                  </a:lnTo>
                  <a:lnTo>
                    <a:pt x="129338" y="110393"/>
                  </a:lnTo>
                  <a:lnTo>
                    <a:pt x="135133" y="123513"/>
                  </a:lnTo>
                  <a:lnTo>
                    <a:pt x="133995" y="142236"/>
                  </a:lnTo>
                  <a:lnTo>
                    <a:pt x="129142" y="154211"/>
                  </a:lnTo>
                  <a:lnTo>
                    <a:pt x="120703" y="160503"/>
                  </a:lnTo>
                  <a:lnTo>
                    <a:pt x="116041" y="161722"/>
                  </a:lnTo>
                  <a:lnTo>
                    <a:pt x="116041" y="170599"/>
                  </a:lnTo>
                  <a:lnTo>
                    <a:pt x="189125" y="170599"/>
                  </a:lnTo>
                  <a:lnTo>
                    <a:pt x="191532" y="167946"/>
                  </a:lnTo>
                  <a:lnTo>
                    <a:pt x="210744" y="133889"/>
                  </a:lnTo>
                  <a:lnTo>
                    <a:pt x="215635" y="109307"/>
                  </a:lnTo>
                  <a:lnTo>
                    <a:pt x="214975" y="94880"/>
                  </a:lnTo>
                  <a:lnTo>
                    <a:pt x="212855" y="81418"/>
                  </a:lnTo>
                  <a:lnTo>
                    <a:pt x="211739" y="77457"/>
                  </a:lnTo>
                  <a:lnTo>
                    <a:pt x="119000" y="77457"/>
                  </a:lnTo>
                  <a:lnTo>
                    <a:pt x="118923" y="64071"/>
                  </a:lnTo>
                  <a:lnTo>
                    <a:pt x="115304" y="60452"/>
                  </a:lnTo>
                  <a:close/>
                </a:path>
                <a:path w="215900" h="206375">
                  <a:moveTo>
                    <a:pt x="115056" y="124765"/>
                  </a:moveTo>
                  <a:lnTo>
                    <a:pt x="98299" y="124765"/>
                  </a:lnTo>
                  <a:lnTo>
                    <a:pt x="98299" y="141770"/>
                  </a:lnTo>
                  <a:lnTo>
                    <a:pt x="101995" y="145466"/>
                  </a:lnTo>
                  <a:lnTo>
                    <a:pt x="113818" y="145466"/>
                  </a:lnTo>
                  <a:lnTo>
                    <a:pt x="117514" y="142506"/>
                  </a:lnTo>
                  <a:lnTo>
                    <a:pt x="117514" y="133629"/>
                  </a:lnTo>
                  <a:lnTo>
                    <a:pt x="115056" y="124765"/>
                  </a:lnTo>
                  <a:close/>
                </a:path>
                <a:path w="215900" h="206375">
                  <a:moveTo>
                    <a:pt x="190253" y="36068"/>
                  </a:moveTo>
                  <a:lnTo>
                    <a:pt x="116777" y="36068"/>
                  </a:lnTo>
                  <a:lnTo>
                    <a:pt x="116777" y="44932"/>
                  </a:lnTo>
                  <a:lnTo>
                    <a:pt x="128620" y="50765"/>
                  </a:lnTo>
                  <a:lnTo>
                    <a:pt x="135225" y="61832"/>
                  </a:lnTo>
                  <a:lnTo>
                    <a:pt x="136742" y="77457"/>
                  </a:lnTo>
                  <a:lnTo>
                    <a:pt x="211739" y="77457"/>
                  </a:lnTo>
                  <a:lnTo>
                    <a:pt x="209325" y="68891"/>
                  </a:lnTo>
                  <a:lnTo>
                    <a:pt x="204431" y="57267"/>
                  </a:lnTo>
                  <a:lnTo>
                    <a:pt x="198224" y="46515"/>
                  </a:lnTo>
                  <a:lnTo>
                    <a:pt x="190749" y="36606"/>
                  </a:lnTo>
                  <a:lnTo>
                    <a:pt x="190253" y="36068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2" name="object 10"/>
            <p:cNvSpPr/>
            <p:nvPr/>
          </p:nvSpPr>
          <p:spPr>
            <a:xfrm>
              <a:off x="17713631" y="663556"/>
              <a:ext cx="34290" cy="34290"/>
            </a:xfrm>
            <a:custGeom>
              <a:avLst/>
              <a:gdLst/>
              <a:ahLst/>
              <a:cxnLst/>
              <a:rect l="l" t="t" r="r" b="b"/>
              <a:pathLst>
                <a:path w="34289" h="34290">
                  <a:moveTo>
                    <a:pt x="26390" y="0"/>
                  </a:moveTo>
                  <a:lnTo>
                    <a:pt x="7619" y="0"/>
                  </a:lnTo>
                  <a:lnTo>
                    <a:pt x="0" y="7607"/>
                  </a:lnTo>
                  <a:lnTo>
                    <a:pt x="0" y="26390"/>
                  </a:lnTo>
                  <a:lnTo>
                    <a:pt x="7619" y="33997"/>
                  </a:lnTo>
                  <a:lnTo>
                    <a:pt x="26390" y="33997"/>
                  </a:lnTo>
                  <a:lnTo>
                    <a:pt x="34010" y="26390"/>
                  </a:lnTo>
                  <a:lnTo>
                    <a:pt x="34010" y="7607"/>
                  </a:lnTo>
                  <a:lnTo>
                    <a:pt x="2639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3" name="object 11"/>
            <p:cNvSpPr/>
            <p:nvPr/>
          </p:nvSpPr>
          <p:spPr>
            <a:xfrm>
              <a:off x="18140137" y="663556"/>
              <a:ext cx="34290" cy="34290"/>
            </a:xfrm>
            <a:custGeom>
              <a:avLst/>
              <a:gdLst/>
              <a:ahLst/>
              <a:cxnLst/>
              <a:rect l="l" t="t" r="r" b="b"/>
              <a:pathLst>
                <a:path w="34289" h="34290">
                  <a:moveTo>
                    <a:pt x="26390" y="0"/>
                  </a:moveTo>
                  <a:lnTo>
                    <a:pt x="7619" y="0"/>
                  </a:lnTo>
                  <a:lnTo>
                    <a:pt x="0" y="7607"/>
                  </a:lnTo>
                  <a:lnTo>
                    <a:pt x="0" y="26390"/>
                  </a:lnTo>
                  <a:lnTo>
                    <a:pt x="7619" y="33997"/>
                  </a:lnTo>
                  <a:lnTo>
                    <a:pt x="26390" y="33997"/>
                  </a:lnTo>
                  <a:lnTo>
                    <a:pt x="34010" y="26390"/>
                  </a:lnTo>
                  <a:lnTo>
                    <a:pt x="34010" y="7607"/>
                  </a:lnTo>
                  <a:lnTo>
                    <a:pt x="2639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14" name="object 12"/>
          <p:cNvSpPr txBox="1"/>
          <p:nvPr/>
        </p:nvSpPr>
        <p:spPr>
          <a:xfrm>
            <a:off x="7951309" y="1995279"/>
            <a:ext cx="3940256" cy="923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Aumento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-5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enda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líquida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permitindo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maior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capitalização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odutor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5" name="object 13"/>
          <p:cNvSpPr txBox="1"/>
          <p:nvPr/>
        </p:nvSpPr>
        <p:spPr>
          <a:xfrm>
            <a:off x="237879" y="1995279"/>
            <a:ext cx="3482884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Otimização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intensificação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ciclagem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nutrientes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no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solo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6" name="object 14"/>
          <p:cNvSpPr txBox="1"/>
          <p:nvPr/>
        </p:nvSpPr>
        <p:spPr>
          <a:xfrm>
            <a:off x="3848545" y="1995279"/>
            <a:ext cx="3797075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Manutenção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biodiversidade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sustentabilidade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ag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opecuária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7" name="object 15"/>
          <p:cNvSpPr/>
          <p:nvPr/>
        </p:nvSpPr>
        <p:spPr>
          <a:xfrm>
            <a:off x="4908916" y="3556595"/>
            <a:ext cx="1296177" cy="580912"/>
          </a:xfrm>
          <a:custGeom>
            <a:avLst/>
            <a:gdLst/>
            <a:ahLst/>
            <a:cxnLst/>
            <a:rect l="l" t="t" r="r" b="b"/>
            <a:pathLst>
              <a:path w="643254" h="288289">
                <a:moveTo>
                  <a:pt x="305727" y="224790"/>
                </a:moveTo>
                <a:lnTo>
                  <a:pt x="155575" y="224790"/>
                </a:lnTo>
                <a:lnTo>
                  <a:pt x="160362" y="229870"/>
                </a:lnTo>
                <a:lnTo>
                  <a:pt x="160362" y="241300"/>
                </a:lnTo>
                <a:lnTo>
                  <a:pt x="155575" y="246380"/>
                </a:lnTo>
                <a:lnTo>
                  <a:pt x="0" y="246380"/>
                </a:lnTo>
                <a:lnTo>
                  <a:pt x="1600" y="288290"/>
                </a:lnTo>
                <a:lnTo>
                  <a:pt x="643051" y="288290"/>
                </a:lnTo>
                <a:lnTo>
                  <a:pt x="642637" y="269240"/>
                </a:lnTo>
                <a:lnTo>
                  <a:pt x="475170" y="269240"/>
                </a:lnTo>
                <a:lnTo>
                  <a:pt x="470395" y="265430"/>
                </a:lnTo>
                <a:lnTo>
                  <a:pt x="470395" y="252730"/>
                </a:lnTo>
                <a:lnTo>
                  <a:pt x="475170" y="248920"/>
                </a:lnTo>
                <a:lnTo>
                  <a:pt x="642196" y="248920"/>
                </a:lnTo>
                <a:lnTo>
                  <a:pt x="642168" y="247650"/>
                </a:lnTo>
                <a:lnTo>
                  <a:pt x="173532" y="247650"/>
                </a:lnTo>
                <a:lnTo>
                  <a:pt x="168694" y="242570"/>
                </a:lnTo>
                <a:lnTo>
                  <a:pt x="168694" y="229870"/>
                </a:lnTo>
                <a:lnTo>
                  <a:pt x="173532" y="226060"/>
                </a:lnTo>
                <a:lnTo>
                  <a:pt x="304530" y="226060"/>
                </a:lnTo>
                <a:lnTo>
                  <a:pt x="305727" y="224790"/>
                </a:lnTo>
                <a:close/>
              </a:path>
              <a:path w="643254" h="288289">
                <a:moveTo>
                  <a:pt x="642196" y="248920"/>
                </a:moveTo>
                <a:lnTo>
                  <a:pt x="583222" y="248920"/>
                </a:lnTo>
                <a:lnTo>
                  <a:pt x="587997" y="252730"/>
                </a:lnTo>
                <a:lnTo>
                  <a:pt x="587997" y="265430"/>
                </a:lnTo>
                <a:lnTo>
                  <a:pt x="583222" y="269240"/>
                </a:lnTo>
                <a:lnTo>
                  <a:pt x="642637" y="269240"/>
                </a:lnTo>
                <a:lnTo>
                  <a:pt x="642196" y="248920"/>
                </a:lnTo>
                <a:close/>
              </a:path>
              <a:path w="643254" h="288289">
                <a:moveTo>
                  <a:pt x="304530" y="226060"/>
                </a:moveTo>
                <a:lnTo>
                  <a:pt x="185470" y="226060"/>
                </a:lnTo>
                <a:lnTo>
                  <a:pt x="190309" y="229870"/>
                </a:lnTo>
                <a:lnTo>
                  <a:pt x="190309" y="242570"/>
                </a:lnTo>
                <a:lnTo>
                  <a:pt x="185470" y="247650"/>
                </a:lnTo>
                <a:lnTo>
                  <a:pt x="642168" y="247650"/>
                </a:lnTo>
                <a:lnTo>
                  <a:pt x="642141" y="246380"/>
                </a:lnTo>
                <a:lnTo>
                  <a:pt x="305727" y="246380"/>
                </a:lnTo>
                <a:lnTo>
                  <a:pt x="300939" y="241300"/>
                </a:lnTo>
                <a:lnTo>
                  <a:pt x="300939" y="229870"/>
                </a:lnTo>
                <a:lnTo>
                  <a:pt x="304530" y="226060"/>
                </a:lnTo>
                <a:close/>
              </a:path>
              <a:path w="643254" h="288289">
                <a:moveTo>
                  <a:pt x="422465" y="224790"/>
                </a:moveTo>
                <a:lnTo>
                  <a:pt x="403072" y="224790"/>
                </a:lnTo>
                <a:lnTo>
                  <a:pt x="407847" y="229870"/>
                </a:lnTo>
                <a:lnTo>
                  <a:pt x="407847" y="241300"/>
                </a:lnTo>
                <a:lnTo>
                  <a:pt x="403072" y="246380"/>
                </a:lnTo>
                <a:lnTo>
                  <a:pt x="422465" y="246380"/>
                </a:lnTo>
                <a:lnTo>
                  <a:pt x="417626" y="241300"/>
                </a:lnTo>
                <a:lnTo>
                  <a:pt x="417626" y="228600"/>
                </a:lnTo>
                <a:lnTo>
                  <a:pt x="422465" y="224790"/>
                </a:lnTo>
                <a:close/>
              </a:path>
              <a:path w="643254" h="288289">
                <a:moveTo>
                  <a:pt x="452285" y="224790"/>
                </a:moveTo>
                <a:lnTo>
                  <a:pt x="434403" y="224790"/>
                </a:lnTo>
                <a:lnTo>
                  <a:pt x="439242" y="228600"/>
                </a:lnTo>
                <a:lnTo>
                  <a:pt x="439242" y="241300"/>
                </a:lnTo>
                <a:lnTo>
                  <a:pt x="434403" y="246380"/>
                </a:lnTo>
                <a:lnTo>
                  <a:pt x="452285" y="246380"/>
                </a:lnTo>
                <a:lnTo>
                  <a:pt x="447446" y="241300"/>
                </a:lnTo>
                <a:lnTo>
                  <a:pt x="447446" y="228600"/>
                </a:lnTo>
                <a:lnTo>
                  <a:pt x="452285" y="224790"/>
                </a:lnTo>
                <a:close/>
              </a:path>
              <a:path w="643254" h="288289">
                <a:moveTo>
                  <a:pt x="140106" y="58420"/>
                </a:moveTo>
                <a:lnTo>
                  <a:pt x="123507" y="58420"/>
                </a:lnTo>
                <a:lnTo>
                  <a:pt x="128295" y="62230"/>
                </a:lnTo>
                <a:lnTo>
                  <a:pt x="128295" y="74930"/>
                </a:lnTo>
                <a:lnTo>
                  <a:pt x="123507" y="78740"/>
                </a:lnTo>
                <a:lnTo>
                  <a:pt x="0" y="78740"/>
                </a:lnTo>
                <a:lnTo>
                  <a:pt x="0" y="146050"/>
                </a:lnTo>
                <a:lnTo>
                  <a:pt x="70053" y="146050"/>
                </a:lnTo>
                <a:lnTo>
                  <a:pt x="74828" y="151130"/>
                </a:lnTo>
                <a:lnTo>
                  <a:pt x="74828" y="162560"/>
                </a:lnTo>
                <a:lnTo>
                  <a:pt x="70053" y="167640"/>
                </a:lnTo>
                <a:lnTo>
                  <a:pt x="0" y="167640"/>
                </a:lnTo>
                <a:lnTo>
                  <a:pt x="0" y="224790"/>
                </a:lnTo>
                <a:lnTo>
                  <a:pt x="464223" y="224790"/>
                </a:lnTo>
                <a:lnTo>
                  <a:pt x="469061" y="228600"/>
                </a:lnTo>
                <a:lnTo>
                  <a:pt x="469061" y="241300"/>
                </a:lnTo>
                <a:lnTo>
                  <a:pt x="464223" y="246380"/>
                </a:lnTo>
                <a:lnTo>
                  <a:pt x="642141" y="246380"/>
                </a:lnTo>
                <a:lnTo>
                  <a:pt x="641451" y="214630"/>
                </a:lnTo>
                <a:lnTo>
                  <a:pt x="560705" y="214630"/>
                </a:lnTo>
                <a:lnTo>
                  <a:pt x="555929" y="209550"/>
                </a:lnTo>
                <a:lnTo>
                  <a:pt x="555929" y="196850"/>
                </a:lnTo>
                <a:lnTo>
                  <a:pt x="560705" y="193040"/>
                </a:lnTo>
                <a:lnTo>
                  <a:pt x="221119" y="193040"/>
                </a:lnTo>
                <a:lnTo>
                  <a:pt x="216281" y="189230"/>
                </a:lnTo>
                <a:lnTo>
                  <a:pt x="216281" y="176530"/>
                </a:lnTo>
                <a:lnTo>
                  <a:pt x="221119" y="171450"/>
                </a:lnTo>
                <a:lnTo>
                  <a:pt x="421716" y="171450"/>
                </a:lnTo>
                <a:lnTo>
                  <a:pt x="416941" y="166370"/>
                </a:lnTo>
                <a:lnTo>
                  <a:pt x="416941" y="154940"/>
                </a:lnTo>
                <a:lnTo>
                  <a:pt x="421716" y="149860"/>
                </a:lnTo>
                <a:lnTo>
                  <a:pt x="122377" y="149860"/>
                </a:lnTo>
                <a:lnTo>
                  <a:pt x="117602" y="144780"/>
                </a:lnTo>
                <a:lnTo>
                  <a:pt x="117602" y="135890"/>
                </a:lnTo>
                <a:lnTo>
                  <a:pt x="54978" y="135890"/>
                </a:lnTo>
                <a:lnTo>
                  <a:pt x="50139" y="132080"/>
                </a:lnTo>
                <a:lnTo>
                  <a:pt x="50139" y="119380"/>
                </a:lnTo>
                <a:lnTo>
                  <a:pt x="54978" y="114300"/>
                </a:lnTo>
                <a:lnTo>
                  <a:pt x="311229" y="114300"/>
                </a:lnTo>
                <a:lnTo>
                  <a:pt x="310032" y="113030"/>
                </a:lnTo>
                <a:lnTo>
                  <a:pt x="310032" y="101600"/>
                </a:lnTo>
                <a:lnTo>
                  <a:pt x="314820" y="96520"/>
                </a:lnTo>
                <a:lnTo>
                  <a:pt x="641451" y="96520"/>
                </a:lnTo>
                <a:lnTo>
                  <a:pt x="641451" y="80010"/>
                </a:lnTo>
                <a:lnTo>
                  <a:pt x="140106" y="80010"/>
                </a:lnTo>
                <a:lnTo>
                  <a:pt x="135267" y="74930"/>
                </a:lnTo>
                <a:lnTo>
                  <a:pt x="135267" y="63500"/>
                </a:lnTo>
                <a:lnTo>
                  <a:pt x="140106" y="58420"/>
                </a:lnTo>
                <a:close/>
              </a:path>
              <a:path w="643254" h="288289">
                <a:moveTo>
                  <a:pt x="250659" y="171450"/>
                </a:moveTo>
                <a:lnTo>
                  <a:pt x="233057" y="171450"/>
                </a:lnTo>
                <a:lnTo>
                  <a:pt x="237896" y="176530"/>
                </a:lnTo>
                <a:lnTo>
                  <a:pt x="237896" y="189230"/>
                </a:lnTo>
                <a:lnTo>
                  <a:pt x="233057" y="193040"/>
                </a:lnTo>
                <a:lnTo>
                  <a:pt x="250659" y="193040"/>
                </a:lnTo>
                <a:lnTo>
                  <a:pt x="245884" y="187960"/>
                </a:lnTo>
                <a:lnTo>
                  <a:pt x="245884" y="176530"/>
                </a:lnTo>
                <a:lnTo>
                  <a:pt x="250659" y="171450"/>
                </a:lnTo>
                <a:close/>
              </a:path>
              <a:path w="643254" h="288289">
                <a:moveTo>
                  <a:pt x="641451" y="128270"/>
                </a:moveTo>
                <a:lnTo>
                  <a:pt x="219722" y="128270"/>
                </a:lnTo>
                <a:lnTo>
                  <a:pt x="224510" y="133350"/>
                </a:lnTo>
                <a:lnTo>
                  <a:pt x="224510" y="144780"/>
                </a:lnTo>
                <a:lnTo>
                  <a:pt x="219722" y="149860"/>
                </a:lnTo>
                <a:lnTo>
                  <a:pt x="551141" y="149860"/>
                </a:lnTo>
                <a:lnTo>
                  <a:pt x="555929" y="154940"/>
                </a:lnTo>
                <a:lnTo>
                  <a:pt x="555929" y="166370"/>
                </a:lnTo>
                <a:lnTo>
                  <a:pt x="551141" y="171450"/>
                </a:lnTo>
                <a:lnTo>
                  <a:pt x="337324" y="171450"/>
                </a:lnTo>
                <a:lnTo>
                  <a:pt x="342099" y="176530"/>
                </a:lnTo>
                <a:lnTo>
                  <a:pt x="342099" y="187960"/>
                </a:lnTo>
                <a:lnTo>
                  <a:pt x="337324" y="193040"/>
                </a:lnTo>
                <a:lnTo>
                  <a:pt x="641451" y="193040"/>
                </a:lnTo>
                <a:lnTo>
                  <a:pt x="641451" y="128270"/>
                </a:lnTo>
                <a:close/>
              </a:path>
              <a:path w="643254" h="288289">
                <a:moveTo>
                  <a:pt x="84797" y="114300"/>
                </a:moveTo>
                <a:lnTo>
                  <a:pt x="66916" y="114300"/>
                </a:lnTo>
                <a:lnTo>
                  <a:pt x="71755" y="119380"/>
                </a:lnTo>
                <a:lnTo>
                  <a:pt x="71755" y="132080"/>
                </a:lnTo>
                <a:lnTo>
                  <a:pt x="66916" y="135890"/>
                </a:lnTo>
                <a:lnTo>
                  <a:pt x="84797" y="135890"/>
                </a:lnTo>
                <a:lnTo>
                  <a:pt x="79971" y="132080"/>
                </a:lnTo>
                <a:lnTo>
                  <a:pt x="79971" y="119380"/>
                </a:lnTo>
                <a:lnTo>
                  <a:pt x="84797" y="114300"/>
                </a:lnTo>
                <a:close/>
              </a:path>
              <a:path w="643254" h="288289">
                <a:moveTo>
                  <a:pt x="311229" y="114300"/>
                </a:moveTo>
                <a:lnTo>
                  <a:pt x="96735" y="114300"/>
                </a:lnTo>
                <a:lnTo>
                  <a:pt x="101574" y="119380"/>
                </a:lnTo>
                <a:lnTo>
                  <a:pt x="101574" y="132080"/>
                </a:lnTo>
                <a:lnTo>
                  <a:pt x="96735" y="135890"/>
                </a:lnTo>
                <a:lnTo>
                  <a:pt x="117602" y="135890"/>
                </a:lnTo>
                <a:lnTo>
                  <a:pt x="117602" y="133350"/>
                </a:lnTo>
                <a:lnTo>
                  <a:pt x="122377" y="128270"/>
                </a:lnTo>
                <a:lnTo>
                  <a:pt x="641451" y="128270"/>
                </a:lnTo>
                <a:lnTo>
                  <a:pt x="641451" y="119380"/>
                </a:lnTo>
                <a:lnTo>
                  <a:pt x="461441" y="119380"/>
                </a:lnTo>
                <a:lnTo>
                  <a:pt x="460232" y="118110"/>
                </a:lnTo>
                <a:lnTo>
                  <a:pt x="314820" y="118110"/>
                </a:lnTo>
                <a:lnTo>
                  <a:pt x="311229" y="114300"/>
                </a:lnTo>
                <a:close/>
              </a:path>
              <a:path w="643254" h="288289">
                <a:moveTo>
                  <a:pt x="491261" y="97790"/>
                </a:moveTo>
                <a:lnTo>
                  <a:pt x="473379" y="97790"/>
                </a:lnTo>
                <a:lnTo>
                  <a:pt x="478205" y="102870"/>
                </a:lnTo>
                <a:lnTo>
                  <a:pt x="478205" y="114300"/>
                </a:lnTo>
                <a:lnTo>
                  <a:pt x="473379" y="119380"/>
                </a:lnTo>
                <a:lnTo>
                  <a:pt x="491261" y="119380"/>
                </a:lnTo>
                <a:lnTo>
                  <a:pt x="486422" y="114300"/>
                </a:lnTo>
                <a:lnTo>
                  <a:pt x="486422" y="102870"/>
                </a:lnTo>
                <a:lnTo>
                  <a:pt x="491261" y="97790"/>
                </a:lnTo>
                <a:close/>
              </a:path>
              <a:path w="643254" h="288289">
                <a:moveTo>
                  <a:pt x="641451" y="97790"/>
                </a:moveTo>
                <a:lnTo>
                  <a:pt x="503199" y="97790"/>
                </a:lnTo>
                <a:lnTo>
                  <a:pt x="508038" y="102870"/>
                </a:lnTo>
                <a:lnTo>
                  <a:pt x="508038" y="114300"/>
                </a:lnTo>
                <a:lnTo>
                  <a:pt x="503199" y="119380"/>
                </a:lnTo>
                <a:lnTo>
                  <a:pt x="641451" y="119380"/>
                </a:lnTo>
                <a:lnTo>
                  <a:pt x="641451" y="97790"/>
                </a:lnTo>
                <a:close/>
              </a:path>
              <a:path w="643254" h="288289">
                <a:moveTo>
                  <a:pt x="641451" y="96520"/>
                </a:moveTo>
                <a:lnTo>
                  <a:pt x="444233" y="96520"/>
                </a:lnTo>
                <a:lnTo>
                  <a:pt x="449021" y="101600"/>
                </a:lnTo>
                <a:lnTo>
                  <a:pt x="449021" y="113030"/>
                </a:lnTo>
                <a:lnTo>
                  <a:pt x="444233" y="118110"/>
                </a:lnTo>
                <a:lnTo>
                  <a:pt x="460232" y="118110"/>
                </a:lnTo>
                <a:lnTo>
                  <a:pt x="456603" y="114300"/>
                </a:lnTo>
                <a:lnTo>
                  <a:pt x="456603" y="102870"/>
                </a:lnTo>
                <a:lnTo>
                  <a:pt x="461441" y="97790"/>
                </a:lnTo>
                <a:lnTo>
                  <a:pt x="641451" y="97790"/>
                </a:lnTo>
                <a:lnTo>
                  <a:pt x="641451" y="96520"/>
                </a:lnTo>
                <a:close/>
              </a:path>
              <a:path w="643254" h="288289">
                <a:moveTo>
                  <a:pt x="15581" y="0"/>
                </a:moveTo>
                <a:lnTo>
                  <a:pt x="4775" y="0"/>
                </a:lnTo>
                <a:lnTo>
                  <a:pt x="0" y="5080"/>
                </a:lnTo>
                <a:lnTo>
                  <a:pt x="0" y="58420"/>
                </a:lnTo>
                <a:lnTo>
                  <a:pt x="152044" y="58420"/>
                </a:lnTo>
                <a:lnTo>
                  <a:pt x="156883" y="63500"/>
                </a:lnTo>
                <a:lnTo>
                  <a:pt x="156883" y="74930"/>
                </a:lnTo>
                <a:lnTo>
                  <a:pt x="152044" y="80010"/>
                </a:lnTo>
                <a:lnTo>
                  <a:pt x="641451" y="80010"/>
                </a:lnTo>
                <a:lnTo>
                  <a:pt x="641451" y="74930"/>
                </a:lnTo>
                <a:lnTo>
                  <a:pt x="229285" y="74930"/>
                </a:lnTo>
                <a:lnTo>
                  <a:pt x="224510" y="69850"/>
                </a:lnTo>
                <a:lnTo>
                  <a:pt x="224510" y="58420"/>
                </a:lnTo>
                <a:lnTo>
                  <a:pt x="229285" y="53340"/>
                </a:lnTo>
                <a:lnTo>
                  <a:pt x="508593" y="53340"/>
                </a:lnTo>
                <a:lnTo>
                  <a:pt x="509803" y="52070"/>
                </a:lnTo>
                <a:lnTo>
                  <a:pt x="641451" y="52070"/>
                </a:lnTo>
                <a:lnTo>
                  <a:pt x="641451" y="16510"/>
                </a:lnTo>
                <a:lnTo>
                  <a:pt x="401005" y="16510"/>
                </a:lnTo>
                <a:lnTo>
                  <a:pt x="383942" y="15240"/>
                </a:lnTo>
                <a:lnTo>
                  <a:pt x="367164" y="15240"/>
                </a:lnTo>
                <a:lnTo>
                  <a:pt x="350735" y="13970"/>
                </a:lnTo>
                <a:lnTo>
                  <a:pt x="101736" y="13970"/>
                </a:lnTo>
                <a:lnTo>
                  <a:pt x="89235" y="12700"/>
                </a:lnTo>
                <a:lnTo>
                  <a:pt x="76969" y="12700"/>
                </a:lnTo>
                <a:lnTo>
                  <a:pt x="41545" y="5080"/>
                </a:lnTo>
                <a:lnTo>
                  <a:pt x="15581" y="0"/>
                </a:lnTo>
                <a:close/>
              </a:path>
              <a:path w="643254" h="288289">
                <a:moveTo>
                  <a:pt x="313931" y="53340"/>
                </a:moveTo>
                <a:lnTo>
                  <a:pt x="294563" y="53340"/>
                </a:lnTo>
                <a:lnTo>
                  <a:pt x="299339" y="58420"/>
                </a:lnTo>
                <a:lnTo>
                  <a:pt x="299339" y="69850"/>
                </a:lnTo>
                <a:lnTo>
                  <a:pt x="294563" y="74930"/>
                </a:lnTo>
                <a:lnTo>
                  <a:pt x="313931" y="74930"/>
                </a:lnTo>
                <a:lnTo>
                  <a:pt x="309092" y="69850"/>
                </a:lnTo>
                <a:lnTo>
                  <a:pt x="309092" y="58420"/>
                </a:lnTo>
                <a:lnTo>
                  <a:pt x="313931" y="53340"/>
                </a:lnTo>
                <a:close/>
              </a:path>
              <a:path w="643254" h="288289">
                <a:moveTo>
                  <a:pt x="508593" y="53340"/>
                </a:moveTo>
                <a:lnTo>
                  <a:pt x="325869" y="53340"/>
                </a:lnTo>
                <a:lnTo>
                  <a:pt x="330708" y="58420"/>
                </a:lnTo>
                <a:lnTo>
                  <a:pt x="330708" y="69850"/>
                </a:lnTo>
                <a:lnTo>
                  <a:pt x="325869" y="74930"/>
                </a:lnTo>
                <a:lnTo>
                  <a:pt x="539318" y="74930"/>
                </a:lnTo>
                <a:lnTo>
                  <a:pt x="538124" y="73660"/>
                </a:lnTo>
                <a:lnTo>
                  <a:pt x="509803" y="73660"/>
                </a:lnTo>
                <a:lnTo>
                  <a:pt x="504964" y="69850"/>
                </a:lnTo>
                <a:lnTo>
                  <a:pt x="504964" y="57150"/>
                </a:lnTo>
                <a:lnTo>
                  <a:pt x="508593" y="53340"/>
                </a:lnTo>
                <a:close/>
              </a:path>
              <a:path w="643254" h="288289">
                <a:moveTo>
                  <a:pt x="641451" y="52070"/>
                </a:moveTo>
                <a:lnTo>
                  <a:pt x="521728" y="52070"/>
                </a:lnTo>
                <a:lnTo>
                  <a:pt x="526567" y="57150"/>
                </a:lnTo>
                <a:lnTo>
                  <a:pt x="526567" y="69850"/>
                </a:lnTo>
                <a:lnTo>
                  <a:pt x="521728" y="73660"/>
                </a:lnTo>
                <a:lnTo>
                  <a:pt x="538124" y="73660"/>
                </a:lnTo>
                <a:lnTo>
                  <a:pt x="534543" y="69850"/>
                </a:lnTo>
                <a:lnTo>
                  <a:pt x="534543" y="58420"/>
                </a:lnTo>
                <a:lnTo>
                  <a:pt x="539318" y="53340"/>
                </a:lnTo>
                <a:lnTo>
                  <a:pt x="641451" y="53340"/>
                </a:lnTo>
                <a:lnTo>
                  <a:pt x="641451" y="52070"/>
                </a:lnTo>
                <a:close/>
              </a:path>
              <a:path w="643254" h="288289">
                <a:moveTo>
                  <a:pt x="634911" y="2540"/>
                </a:moveTo>
                <a:lnTo>
                  <a:pt x="616710" y="2540"/>
                </a:lnTo>
                <a:lnTo>
                  <a:pt x="605029" y="3810"/>
                </a:lnTo>
                <a:lnTo>
                  <a:pt x="573433" y="8890"/>
                </a:lnTo>
                <a:lnTo>
                  <a:pt x="556989" y="10160"/>
                </a:lnTo>
                <a:lnTo>
                  <a:pt x="540200" y="12700"/>
                </a:lnTo>
                <a:lnTo>
                  <a:pt x="523128" y="13970"/>
                </a:lnTo>
                <a:lnTo>
                  <a:pt x="505836" y="13970"/>
                </a:lnTo>
                <a:lnTo>
                  <a:pt x="470846" y="16510"/>
                </a:lnTo>
                <a:lnTo>
                  <a:pt x="641451" y="16510"/>
                </a:lnTo>
                <a:lnTo>
                  <a:pt x="641451" y="5080"/>
                </a:lnTo>
                <a:lnTo>
                  <a:pt x="634911" y="2540"/>
                </a:lnTo>
                <a:close/>
              </a:path>
              <a:path w="643254" h="288289">
                <a:moveTo>
                  <a:pt x="225387" y="0"/>
                </a:moveTo>
                <a:lnTo>
                  <a:pt x="203123" y="0"/>
                </a:lnTo>
                <a:lnTo>
                  <a:pt x="190077" y="2540"/>
                </a:lnTo>
                <a:lnTo>
                  <a:pt x="178567" y="3810"/>
                </a:lnTo>
                <a:lnTo>
                  <a:pt x="166520" y="6350"/>
                </a:lnTo>
                <a:lnTo>
                  <a:pt x="140292" y="11430"/>
                </a:lnTo>
                <a:lnTo>
                  <a:pt x="114436" y="13970"/>
                </a:lnTo>
                <a:lnTo>
                  <a:pt x="350735" y="13970"/>
                </a:lnTo>
                <a:lnTo>
                  <a:pt x="289763" y="8890"/>
                </a:lnTo>
                <a:lnTo>
                  <a:pt x="262396" y="3810"/>
                </a:lnTo>
                <a:lnTo>
                  <a:pt x="236320" y="1270"/>
                </a:lnTo>
                <a:lnTo>
                  <a:pt x="225387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sp>
        <p:nvSpPr>
          <p:cNvPr id="18" name="object 16"/>
          <p:cNvSpPr/>
          <p:nvPr/>
        </p:nvSpPr>
        <p:spPr>
          <a:xfrm>
            <a:off x="1331708" y="3556595"/>
            <a:ext cx="1178459" cy="783080"/>
          </a:xfrm>
          <a:custGeom>
            <a:avLst/>
            <a:gdLst/>
            <a:ahLst/>
            <a:cxnLst/>
            <a:rect l="l" t="t" r="r" b="b"/>
            <a:pathLst>
              <a:path w="584835" h="388619">
                <a:moveTo>
                  <a:pt x="12890" y="243725"/>
                </a:moveTo>
                <a:lnTo>
                  <a:pt x="27673" y="273303"/>
                </a:lnTo>
                <a:lnTo>
                  <a:pt x="0" y="388531"/>
                </a:lnTo>
                <a:lnTo>
                  <a:pt x="43002" y="388531"/>
                </a:lnTo>
                <a:lnTo>
                  <a:pt x="113842" y="329907"/>
                </a:lnTo>
                <a:lnTo>
                  <a:pt x="111378" y="288035"/>
                </a:lnTo>
                <a:lnTo>
                  <a:pt x="157682" y="246202"/>
                </a:lnTo>
                <a:lnTo>
                  <a:pt x="54749" y="246202"/>
                </a:lnTo>
                <a:lnTo>
                  <a:pt x="12890" y="243725"/>
                </a:lnTo>
                <a:close/>
              </a:path>
              <a:path w="584835" h="388619">
                <a:moveTo>
                  <a:pt x="421366" y="243941"/>
                </a:moveTo>
                <a:lnTo>
                  <a:pt x="160185" y="243941"/>
                </a:lnTo>
                <a:lnTo>
                  <a:pt x="133489" y="388531"/>
                </a:lnTo>
                <a:lnTo>
                  <a:pt x="160185" y="388531"/>
                </a:lnTo>
                <a:lnTo>
                  <a:pt x="206463" y="259943"/>
                </a:lnTo>
                <a:lnTo>
                  <a:pt x="286181" y="259943"/>
                </a:lnTo>
                <a:lnTo>
                  <a:pt x="286181" y="256057"/>
                </a:lnTo>
                <a:lnTo>
                  <a:pt x="404355" y="256057"/>
                </a:lnTo>
                <a:lnTo>
                  <a:pt x="421366" y="243941"/>
                </a:lnTo>
                <a:close/>
              </a:path>
              <a:path w="584835" h="388619">
                <a:moveTo>
                  <a:pt x="286181" y="259943"/>
                </a:moveTo>
                <a:lnTo>
                  <a:pt x="242074" y="259943"/>
                </a:lnTo>
                <a:lnTo>
                  <a:pt x="254546" y="388531"/>
                </a:lnTo>
                <a:lnTo>
                  <a:pt x="286181" y="388531"/>
                </a:lnTo>
                <a:lnTo>
                  <a:pt x="286181" y="259943"/>
                </a:lnTo>
                <a:close/>
              </a:path>
              <a:path w="584835" h="388619">
                <a:moveTo>
                  <a:pt x="526107" y="220789"/>
                </a:moveTo>
                <a:lnTo>
                  <a:pt x="453872" y="220789"/>
                </a:lnTo>
                <a:lnTo>
                  <a:pt x="402259" y="388531"/>
                </a:lnTo>
                <a:lnTo>
                  <a:pt x="431584" y="388531"/>
                </a:lnTo>
                <a:lnTo>
                  <a:pt x="489483" y="265277"/>
                </a:lnTo>
                <a:lnTo>
                  <a:pt x="534838" y="265277"/>
                </a:lnTo>
                <a:lnTo>
                  <a:pt x="535736" y="258508"/>
                </a:lnTo>
                <a:lnTo>
                  <a:pt x="526107" y="220789"/>
                </a:lnTo>
                <a:close/>
              </a:path>
              <a:path w="584835" h="388619">
                <a:moveTo>
                  <a:pt x="534838" y="265277"/>
                </a:moveTo>
                <a:lnTo>
                  <a:pt x="489483" y="265277"/>
                </a:lnTo>
                <a:lnTo>
                  <a:pt x="487705" y="388531"/>
                </a:lnTo>
                <a:lnTo>
                  <a:pt x="518490" y="388531"/>
                </a:lnTo>
                <a:lnTo>
                  <a:pt x="534838" y="265277"/>
                </a:lnTo>
                <a:close/>
              </a:path>
              <a:path w="584835" h="388619">
                <a:moveTo>
                  <a:pt x="584238" y="89077"/>
                </a:moveTo>
                <a:lnTo>
                  <a:pt x="562457" y="89077"/>
                </a:lnTo>
                <a:lnTo>
                  <a:pt x="562457" y="344843"/>
                </a:lnTo>
                <a:lnTo>
                  <a:pt x="584238" y="344843"/>
                </a:lnTo>
                <a:lnTo>
                  <a:pt x="584238" y="89077"/>
                </a:lnTo>
                <a:close/>
              </a:path>
              <a:path w="584835" h="388619">
                <a:moveTo>
                  <a:pt x="532396" y="0"/>
                </a:moveTo>
                <a:lnTo>
                  <a:pt x="170878" y="0"/>
                </a:lnTo>
                <a:lnTo>
                  <a:pt x="54749" y="246202"/>
                </a:lnTo>
                <a:lnTo>
                  <a:pt x="157682" y="246202"/>
                </a:lnTo>
                <a:lnTo>
                  <a:pt x="160185" y="243941"/>
                </a:lnTo>
                <a:lnTo>
                  <a:pt x="421366" y="243941"/>
                </a:lnTo>
                <a:lnTo>
                  <a:pt x="453872" y="220789"/>
                </a:lnTo>
                <a:lnTo>
                  <a:pt x="526107" y="220789"/>
                </a:lnTo>
                <a:lnTo>
                  <a:pt x="522541" y="206819"/>
                </a:lnTo>
                <a:lnTo>
                  <a:pt x="562457" y="89077"/>
                </a:lnTo>
                <a:lnTo>
                  <a:pt x="584238" y="89077"/>
                </a:lnTo>
                <a:lnTo>
                  <a:pt x="584238" y="44462"/>
                </a:lnTo>
                <a:lnTo>
                  <a:pt x="584009" y="44462"/>
                </a:lnTo>
                <a:lnTo>
                  <a:pt x="584073" y="44310"/>
                </a:lnTo>
                <a:lnTo>
                  <a:pt x="532396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grpSp>
        <p:nvGrpSpPr>
          <p:cNvPr id="127" name="Grupo 126"/>
          <p:cNvGrpSpPr/>
          <p:nvPr/>
        </p:nvGrpSpPr>
        <p:grpSpPr>
          <a:xfrm>
            <a:off x="9103781" y="3410301"/>
            <a:ext cx="1218905" cy="808607"/>
            <a:chOff x="4752497" y="2963290"/>
            <a:chExt cx="604907" cy="401288"/>
          </a:xfrm>
        </p:grpSpPr>
        <p:sp>
          <p:nvSpPr>
            <p:cNvPr id="19" name="object 17"/>
            <p:cNvSpPr/>
            <p:nvPr/>
          </p:nvSpPr>
          <p:spPr>
            <a:xfrm>
              <a:off x="5248819" y="3254723"/>
              <a:ext cx="108585" cy="109855"/>
            </a:xfrm>
            <a:custGeom>
              <a:avLst/>
              <a:gdLst/>
              <a:ahLst/>
              <a:cxnLst/>
              <a:rect l="l" t="t" r="r" b="b"/>
              <a:pathLst>
                <a:path w="108585" h="109855">
                  <a:moveTo>
                    <a:pt x="0" y="0"/>
                  </a:moveTo>
                  <a:lnTo>
                    <a:pt x="6716" y="44491"/>
                  </a:lnTo>
                  <a:lnTo>
                    <a:pt x="48450" y="76580"/>
                  </a:lnTo>
                  <a:lnTo>
                    <a:pt x="48450" y="105663"/>
                  </a:lnTo>
                  <a:lnTo>
                    <a:pt x="51003" y="109473"/>
                  </a:lnTo>
                  <a:lnTo>
                    <a:pt x="57277" y="109473"/>
                  </a:lnTo>
                  <a:lnTo>
                    <a:pt x="59817" y="105663"/>
                  </a:lnTo>
                  <a:lnTo>
                    <a:pt x="59817" y="76580"/>
                  </a:lnTo>
                  <a:lnTo>
                    <a:pt x="79106" y="64604"/>
                  </a:lnTo>
                  <a:lnTo>
                    <a:pt x="51816" y="64604"/>
                  </a:lnTo>
                  <a:lnTo>
                    <a:pt x="49949" y="62268"/>
                  </a:lnTo>
                  <a:lnTo>
                    <a:pt x="49923" y="59194"/>
                  </a:lnTo>
                  <a:lnTo>
                    <a:pt x="48199" y="45439"/>
                  </a:lnTo>
                  <a:lnTo>
                    <a:pt x="43232" y="33008"/>
                  </a:lnTo>
                  <a:lnTo>
                    <a:pt x="35469" y="22945"/>
                  </a:lnTo>
                  <a:lnTo>
                    <a:pt x="0" y="0"/>
                  </a:lnTo>
                  <a:close/>
                </a:path>
                <a:path w="108585" h="109855">
                  <a:moveTo>
                    <a:pt x="108280" y="0"/>
                  </a:moveTo>
                  <a:lnTo>
                    <a:pt x="69516" y="26487"/>
                  </a:lnTo>
                  <a:lnTo>
                    <a:pt x="58331" y="62268"/>
                  </a:lnTo>
                  <a:lnTo>
                    <a:pt x="56451" y="64604"/>
                  </a:lnTo>
                  <a:lnTo>
                    <a:pt x="79106" y="64604"/>
                  </a:lnTo>
                  <a:lnTo>
                    <a:pt x="87820" y="59194"/>
                  </a:lnTo>
                  <a:lnTo>
                    <a:pt x="97094" y="51010"/>
                  </a:lnTo>
                  <a:lnTo>
                    <a:pt x="103831" y="39938"/>
                  </a:lnTo>
                  <a:lnTo>
                    <a:pt x="107608" y="26818"/>
                  </a:lnTo>
                  <a:lnTo>
                    <a:pt x="10828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0" name="object 18"/>
            <p:cNvSpPr/>
            <p:nvPr/>
          </p:nvSpPr>
          <p:spPr>
            <a:xfrm>
              <a:off x="5307151" y="3138792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3" y="26481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1" name="object 19"/>
            <p:cNvSpPr/>
            <p:nvPr/>
          </p:nvSpPr>
          <p:spPr>
            <a:xfrm>
              <a:off x="5307151" y="3196759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2" name="object 20"/>
            <p:cNvSpPr/>
            <p:nvPr/>
          </p:nvSpPr>
          <p:spPr>
            <a:xfrm>
              <a:off x="5248825" y="3138792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6" y="50679"/>
                  </a:lnTo>
                  <a:lnTo>
                    <a:pt x="45490" y="37556"/>
                  </a:lnTo>
                  <a:lnTo>
                    <a:pt x="38753" y="26481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3" name="object 21"/>
            <p:cNvSpPr/>
            <p:nvPr/>
          </p:nvSpPr>
          <p:spPr>
            <a:xfrm>
              <a:off x="5248825" y="3196759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4" name="object 22"/>
            <p:cNvSpPr/>
            <p:nvPr/>
          </p:nvSpPr>
          <p:spPr>
            <a:xfrm>
              <a:off x="5307151" y="3080823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5" name="object 23"/>
            <p:cNvSpPr/>
            <p:nvPr/>
          </p:nvSpPr>
          <p:spPr>
            <a:xfrm>
              <a:off x="5248825" y="3080823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6" name="object 24"/>
            <p:cNvSpPr/>
            <p:nvPr/>
          </p:nvSpPr>
          <p:spPr>
            <a:xfrm>
              <a:off x="5284635" y="2963290"/>
              <a:ext cx="36830" cy="92075"/>
            </a:xfrm>
            <a:custGeom>
              <a:avLst/>
              <a:gdLst/>
              <a:ahLst/>
              <a:cxnLst/>
              <a:rect l="l" t="t" r="r" b="b"/>
              <a:pathLst>
                <a:path w="36829" h="92075">
                  <a:moveTo>
                    <a:pt x="18325" y="0"/>
                  </a:moveTo>
                  <a:lnTo>
                    <a:pt x="6946" y="19316"/>
                  </a:lnTo>
                  <a:lnTo>
                    <a:pt x="2059" y="30757"/>
                  </a:lnTo>
                  <a:lnTo>
                    <a:pt x="0" y="43143"/>
                  </a:lnTo>
                  <a:lnTo>
                    <a:pt x="767" y="55705"/>
                  </a:lnTo>
                  <a:lnTo>
                    <a:pt x="4363" y="67673"/>
                  </a:lnTo>
                  <a:lnTo>
                    <a:pt x="18325" y="92062"/>
                  </a:lnTo>
                  <a:lnTo>
                    <a:pt x="29691" y="72732"/>
                  </a:lnTo>
                  <a:lnTo>
                    <a:pt x="34584" y="61293"/>
                  </a:lnTo>
                  <a:lnTo>
                    <a:pt x="36647" y="48909"/>
                  </a:lnTo>
                  <a:lnTo>
                    <a:pt x="35879" y="36349"/>
                  </a:lnTo>
                  <a:lnTo>
                    <a:pt x="32281" y="24383"/>
                  </a:lnTo>
                  <a:lnTo>
                    <a:pt x="29691" y="19316"/>
                  </a:lnTo>
                  <a:lnTo>
                    <a:pt x="18325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7" name="object 25"/>
            <p:cNvSpPr/>
            <p:nvPr/>
          </p:nvSpPr>
          <p:spPr>
            <a:xfrm>
              <a:off x="5307151" y="3022845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8" name="object 26"/>
            <p:cNvSpPr/>
            <p:nvPr/>
          </p:nvSpPr>
          <p:spPr>
            <a:xfrm>
              <a:off x="5248825" y="3022845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9" name="object 27"/>
            <p:cNvSpPr/>
            <p:nvPr/>
          </p:nvSpPr>
          <p:spPr>
            <a:xfrm>
              <a:off x="5124738" y="3254723"/>
              <a:ext cx="108585" cy="109855"/>
            </a:xfrm>
            <a:custGeom>
              <a:avLst/>
              <a:gdLst/>
              <a:ahLst/>
              <a:cxnLst/>
              <a:rect l="l" t="t" r="r" b="b"/>
              <a:pathLst>
                <a:path w="108585" h="109855">
                  <a:moveTo>
                    <a:pt x="0" y="0"/>
                  </a:moveTo>
                  <a:lnTo>
                    <a:pt x="6716" y="44491"/>
                  </a:lnTo>
                  <a:lnTo>
                    <a:pt x="48450" y="76580"/>
                  </a:lnTo>
                  <a:lnTo>
                    <a:pt x="48450" y="105663"/>
                  </a:lnTo>
                  <a:lnTo>
                    <a:pt x="51003" y="109473"/>
                  </a:lnTo>
                  <a:lnTo>
                    <a:pt x="57277" y="109473"/>
                  </a:lnTo>
                  <a:lnTo>
                    <a:pt x="59817" y="105663"/>
                  </a:lnTo>
                  <a:lnTo>
                    <a:pt x="59817" y="76580"/>
                  </a:lnTo>
                  <a:lnTo>
                    <a:pt x="79106" y="64604"/>
                  </a:lnTo>
                  <a:lnTo>
                    <a:pt x="51816" y="64604"/>
                  </a:lnTo>
                  <a:lnTo>
                    <a:pt x="49949" y="62268"/>
                  </a:lnTo>
                  <a:lnTo>
                    <a:pt x="49923" y="59194"/>
                  </a:lnTo>
                  <a:lnTo>
                    <a:pt x="48199" y="45439"/>
                  </a:lnTo>
                  <a:lnTo>
                    <a:pt x="43232" y="33008"/>
                  </a:lnTo>
                  <a:lnTo>
                    <a:pt x="35469" y="22945"/>
                  </a:lnTo>
                  <a:lnTo>
                    <a:pt x="0" y="0"/>
                  </a:lnTo>
                  <a:close/>
                </a:path>
                <a:path w="108585" h="109855">
                  <a:moveTo>
                    <a:pt x="108280" y="0"/>
                  </a:moveTo>
                  <a:lnTo>
                    <a:pt x="69516" y="26487"/>
                  </a:lnTo>
                  <a:lnTo>
                    <a:pt x="58331" y="62268"/>
                  </a:lnTo>
                  <a:lnTo>
                    <a:pt x="56451" y="64604"/>
                  </a:lnTo>
                  <a:lnTo>
                    <a:pt x="79106" y="64604"/>
                  </a:lnTo>
                  <a:lnTo>
                    <a:pt x="87820" y="59194"/>
                  </a:lnTo>
                  <a:lnTo>
                    <a:pt x="97094" y="51010"/>
                  </a:lnTo>
                  <a:lnTo>
                    <a:pt x="103831" y="39938"/>
                  </a:lnTo>
                  <a:lnTo>
                    <a:pt x="107608" y="26818"/>
                  </a:lnTo>
                  <a:lnTo>
                    <a:pt x="10828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0" name="object 28"/>
            <p:cNvSpPr/>
            <p:nvPr/>
          </p:nvSpPr>
          <p:spPr>
            <a:xfrm>
              <a:off x="5183072" y="319676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1" name="object 29"/>
            <p:cNvSpPr/>
            <p:nvPr/>
          </p:nvSpPr>
          <p:spPr>
            <a:xfrm>
              <a:off x="5124745" y="319676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2" name="object 30"/>
            <p:cNvSpPr/>
            <p:nvPr/>
          </p:nvSpPr>
          <p:spPr>
            <a:xfrm>
              <a:off x="5183072" y="3138800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3" name="object 31"/>
            <p:cNvSpPr/>
            <p:nvPr/>
          </p:nvSpPr>
          <p:spPr>
            <a:xfrm>
              <a:off x="5124745" y="3138800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4" name="object 32"/>
            <p:cNvSpPr/>
            <p:nvPr/>
          </p:nvSpPr>
          <p:spPr>
            <a:xfrm>
              <a:off x="5160554" y="3021268"/>
              <a:ext cx="36830" cy="92075"/>
            </a:xfrm>
            <a:custGeom>
              <a:avLst/>
              <a:gdLst/>
              <a:ahLst/>
              <a:cxnLst/>
              <a:rect l="l" t="t" r="r" b="b"/>
              <a:pathLst>
                <a:path w="36829" h="92075">
                  <a:moveTo>
                    <a:pt x="18312" y="0"/>
                  </a:moveTo>
                  <a:lnTo>
                    <a:pt x="6946" y="19316"/>
                  </a:lnTo>
                  <a:lnTo>
                    <a:pt x="2059" y="30757"/>
                  </a:lnTo>
                  <a:lnTo>
                    <a:pt x="0" y="43143"/>
                  </a:lnTo>
                  <a:lnTo>
                    <a:pt x="767" y="55705"/>
                  </a:lnTo>
                  <a:lnTo>
                    <a:pt x="4363" y="67673"/>
                  </a:lnTo>
                  <a:lnTo>
                    <a:pt x="18312" y="92062"/>
                  </a:lnTo>
                  <a:lnTo>
                    <a:pt x="29691" y="72732"/>
                  </a:lnTo>
                  <a:lnTo>
                    <a:pt x="34584" y="61293"/>
                  </a:lnTo>
                  <a:lnTo>
                    <a:pt x="36647" y="48909"/>
                  </a:lnTo>
                  <a:lnTo>
                    <a:pt x="35879" y="36349"/>
                  </a:lnTo>
                  <a:lnTo>
                    <a:pt x="32281" y="24383"/>
                  </a:lnTo>
                  <a:lnTo>
                    <a:pt x="29691" y="19316"/>
                  </a:lnTo>
                  <a:lnTo>
                    <a:pt x="18312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5" name="object 33"/>
            <p:cNvSpPr/>
            <p:nvPr/>
          </p:nvSpPr>
          <p:spPr>
            <a:xfrm>
              <a:off x="5183072" y="3080823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6" name="object 34"/>
            <p:cNvSpPr/>
            <p:nvPr/>
          </p:nvSpPr>
          <p:spPr>
            <a:xfrm>
              <a:off x="5124745" y="3080823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4" y="50677"/>
                  </a:lnTo>
                  <a:lnTo>
                    <a:pt x="45487" y="37556"/>
                  </a:lnTo>
                  <a:lnTo>
                    <a:pt x="38750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7" name="object 35"/>
            <p:cNvSpPr/>
            <p:nvPr/>
          </p:nvSpPr>
          <p:spPr>
            <a:xfrm>
              <a:off x="5000657" y="3254723"/>
              <a:ext cx="108585" cy="109855"/>
            </a:xfrm>
            <a:custGeom>
              <a:avLst/>
              <a:gdLst/>
              <a:ahLst/>
              <a:cxnLst/>
              <a:rect l="l" t="t" r="r" b="b"/>
              <a:pathLst>
                <a:path w="108585" h="109855">
                  <a:moveTo>
                    <a:pt x="0" y="0"/>
                  </a:moveTo>
                  <a:lnTo>
                    <a:pt x="6716" y="44491"/>
                  </a:lnTo>
                  <a:lnTo>
                    <a:pt x="48450" y="76580"/>
                  </a:lnTo>
                  <a:lnTo>
                    <a:pt x="48450" y="105663"/>
                  </a:lnTo>
                  <a:lnTo>
                    <a:pt x="51003" y="109473"/>
                  </a:lnTo>
                  <a:lnTo>
                    <a:pt x="57277" y="109473"/>
                  </a:lnTo>
                  <a:lnTo>
                    <a:pt x="59817" y="105663"/>
                  </a:lnTo>
                  <a:lnTo>
                    <a:pt x="59817" y="76580"/>
                  </a:lnTo>
                  <a:lnTo>
                    <a:pt x="79106" y="64604"/>
                  </a:lnTo>
                  <a:lnTo>
                    <a:pt x="51816" y="64604"/>
                  </a:lnTo>
                  <a:lnTo>
                    <a:pt x="49949" y="62268"/>
                  </a:lnTo>
                  <a:lnTo>
                    <a:pt x="49923" y="59194"/>
                  </a:lnTo>
                  <a:lnTo>
                    <a:pt x="48199" y="45439"/>
                  </a:lnTo>
                  <a:lnTo>
                    <a:pt x="43232" y="33008"/>
                  </a:lnTo>
                  <a:lnTo>
                    <a:pt x="35469" y="22945"/>
                  </a:lnTo>
                  <a:lnTo>
                    <a:pt x="0" y="0"/>
                  </a:lnTo>
                  <a:close/>
                </a:path>
                <a:path w="108585" h="109855">
                  <a:moveTo>
                    <a:pt x="108280" y="0"/>
                  </a:moveTo>
                  <a:lnTo>
                    <a:pt x="69516" y="26487"/>
                  </a:lnTo>
                  <a:lnTo>
                    <a:pt x="58331" y="62268"/>
                  </a:lnTo>
                  <a:lnTo>
                    <a:pt x="56451" y="64604"/>
                  </a:lnTo>
                  <a:lnTo>
                    <a:pt x="79106" y="64604"/>
                  </a:lnTo>
                  <a:lnTo>
                    <a:pt x="87820" y="59194"/>
                  </a:lnTo>
                  <a:lnTo>
                    <a:pt x="97094" y="51010"/>
                  </a:lnTo>
                  <a:lnTo>
                    <a:pt x="103831" y="39938"/>
                  </a:lnTo>
                  <a:lnTo>
                    <a:pt x="107608" y="26818"/>
                  </a:lnTo>
                  <a:lnTo>
                    <a:pt x="10828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8" name="object 36"/>
            <p:cNvSpPr/>
            <p:nvPr/>
          </p:nvSpPr>
          <p:spPr>
            <a:xfrm>
              <a:off x="5058989" y="319722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3" y="26487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9" name="object 37"/>
            <p:cNvSpPr/>
            <p:nvPr/>
          </p:nvSpPr>
          <p:spPr>
            <a:xfrm>
              <a:off x="5000663" y="319722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7" y="50680"/>
                  </a:lnTo>
                  <a:lnTo>
                    <a:pt x="45494" y="37560"/>
                  </a:lnTo>
                  <a:lnTo>
                    <a:pt x="38758" y="26487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0" name="object 38"/>
            <p:cNvSpPr/>
            <p:nvPr/>
          </p:nvSpPr>
          <p:spPr>
            <a:xfrm>
              <a:off x="5036475" y="3079694"/>
              <a:ext cx="36830" cy="92075"/>
            </a:xfrm>
            <a:custGeom>
              <a:avLst/>
              <a:gdLst/>
              <a:ahLst/>
              <a:cxnLst/>
              <a:rect l="l" t="t" r="r" b="b"/>
              <a:pathLst>
                <a:path w="36829" h="92075">
                  <a:moveTo>
                    <a:pt x="18312" y="0"/>
                  </a:moveTo>
                  <a:lnTo>
                    <a:pt x="6946" y="19316"/>
                  </a:lnTo>
                  <a:lnTo>
                    <a:pt x="2059" y="30757"/>
                  </a:lnTo>
                  <a:lnTo>
                    <a:pt x="0" y="43143"/>
                  </a:lnTo>
                  <a:lnTo>
                    <a:pt x="767" y="55705"/>
                  </a:lnTo>
                  <a:lnTo>
                    <a:pt x="4363" y="67673"/>
                  </a:lnTo>
                  <a:lnTo>
                    <a:pt x="18312" y="92062"/>
                  </a:lnTo>
                  <a:lnTo>
                    <a:pt x="29691" y="72732"/>
                  </a:lnTo>
                  <a:lnTo>
                    <a:pt x="34578" y="61292"/>
                  </a:lnTo>
                  <a:lnTo>
                    <a:pt x="36638" y="48906"/>
                  </a:lnTo>
                  <a:lnTo>
                    <a:pt x="35870" y="36344"/>
                  </a:lnTo>
                  <a:lnTo>
                    <a:pt x="32274" y="24376"/>
                  </a:lnTo>
                  <a:lnTo>
                    <a:pt x="29691" y="19316"/>
                  </a:lnTo>
                  <a:lnTo>
                    <a:pt x="18312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1" name="object 39"/>
            <p:cNvSpPr/>
            <p:nvPr/>
          </p:nvSpPr>
          <p:spPr>
            <a:xfrm>
              <a:off x="5058989" y="3139250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5" y="26485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2" name="object 40"/>
            <p:cNvSpPr/>
            <p:nvPr/>
          </p:nvSpPr>
          <p:spPr>
            <a:xfrm>
              <a:off x="5000663" y="3139250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5" y="50677"/>
                  </a:lnTo>
                  <a:lnTo>
                    <a:pt x="45491" y="37556"/>
                  </a:lnTo>
                  <a:lnTo>
                    <a:pt x="38756" y="26485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3" name="object 41"/>
            <p:cNvSpPr/>
            <p:nvPr/>
          </p:nvSpPr>
          <p:spPr>
            <a:xfrm>
              <a:off x="4876577" y="3254723"/>
              <a:ext cx="108585" cy="109855"/>
            </a:xfrm>
            <a:custGeom>
              <a:avLst/>
              <a:gdLst/>
              <a:ahLst/>
              <a:cxnLst/>
              <a:rect l="l" t="t" r="r" b="b"/>
              <a:pathLst>
                <a:path w="108585" h="109855">
                  <a:moveTo>
                    <a:pt x="0" y="0"/>
                  </a:moveTo>
                  <a:lnTo>
                    <a:pt x="6716" y="44491"/>
                  </a:lnTo>
                  <a:lnTo>
                    <a:pt x="48450" y="76580"/>
                  </a:lnTo>
                  <a:lnTo>
                    <a:pt x="48450" y="105663"/>
                  </a:lnTo>
                  <a:lnTo>
                    <a:pt x="51003" y="109473"/>
                  </a:lnTo>
                  <a:lnTo>
                    <a:pt x="57277" y="109473"/>
                  </a:lnTo>
                  <a:lnTo>
                    <a:pt x="59817" y="105663"/>
                  </a:lnTo>
                  <a:lnTo>
                    <a:pt x="59817" y="76580"/>
                  </a:lnTo>
                  <a:lnTo>
                    <a:pt x="79106" y="64604"/>
                  </a:lnTo>
                  <a:lnTo>
                    <a:pt x="51816" y="64604"/>
                  </a:lnTo>
                  <a:lnTo>
                    <a:pt x="49949" y="62268"/>
                  </a:lnTo>
                  <a:lnTo>
                    <a:pt x="49923" y="59194"/>
                  </a:lnTo>
                  <a:lnTo>
                    <a:pt x="48199" y="45439"/>
                  </a:lnTo>
                  <a:lnTo>
                    <a:pt x="43232" y="33008"/>
                  </a:lnTo>
                  <a:lnTo>
                    <a:pt x="35469" y="22945"/>
                  </a:lnTo>
                  <a:lnTo>
                    <a:pt x="0" y="0"/>
                  </a:lnTo>
                  <a:close/>
                </a:path>
                <a:path w="108585" h="109855">
                  <a:moveTo>
                    <a:pt x="108280" y="0"/>
                  </a:moveTo>
                  <a:lnTo>
                    <a:pt x="69516" y="26487"/>
                  </a:lnTo>
                  <a:lnTo>
                    <a:pt x="58331" y="62268"/>
                  </a:lnTo>
                  <a:lnTo>
                    <a:pt x="56451" y="64604"/>
                  </a:lnTo>
                  <a:lnTo>
                    <a:pt x="79106" y="64604"/>
                  </a:lnTo>
                  <a:lnTo>
                    <a:pt x="87820" y="59194"/>
                  </a:lnTo>
                  <a:lnTo>
                    <a:pt x="97094" y="51010"/>
                  </a:lnTo>
                  <a:lnTo>
                    <a:pt x="103831" y="39938"/>
                  </a:lnTo>
                  <a:lnTo>
                    <a:pt x="107608" y="26818"/>
                  </a:lnTo>
                  <a:lnTo>
                    <a:pt x="10828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4" name="object 42"/>
            <p:cNvSpPr/>
            <p:nvPr/>
          </p:nvSpPr>
          <p:spPr>
            <a:xfrm>
              <a:off x="4912393" y="3137223"/>
              <a:ext cx="36830" cy="92075"/>
            </a:xfrm>
            <a:custGeom>
              <a:avLst/>
              <a:gdLst/>
              <a:ahLst/>
              <a:cxnLst/>
              <a:rect l="l" t="t" r="r" b="b"/>
              <a:pathLst>
                <a:path w="36829" h="92075">
                  <a:moveTo>
                    <a:pt x="18325" y="0"/>
                  </a:moveTo>
                  <a:lnTo>
                    <a:pt x="6946" y="19316"/>
                  </a:lnTo>
                  <a:lnTo>
                    <a:pt x="2059" y="30757"/>
                  </a:lnTo>
                  <a:lnTo>
                    <a:pt x="0" y="43143"/>
                  </a:lnTo>
                  <a:lnTo>
                    <a:pt x="767" y="55705"/>
                  </a:lnTo>
                  <a:lnTo>
                    <a:pt x="4363" y="67673"/>
                  </a:lnTo>
                  <a:lnTo>
                    <a:pt x="18325" y="92062"/>
                  </a:lnTo>
                  <a:lnTo>
                    <a:pt x="29691" y="72732"/>
                  </a:lnTo>
                  <a:lnTo>
                    <a:pt x="34584" y="61293"/>
                  </a:lnTo>
                  <a:lnTo>
                    <a:pt x="36647" y="48909"/>
                  </a:lnTo>
                  <a:lnTo>
                    <a:pt x="35879" y="36349"/>
                  </a:lnTo>
                  <a:lnTo>
                    <a:pt x="32281" y="24383"/>
                  </a:lnTo>
                  <a:lnTo>
                    <a:pt x="29691" y="19316"/>
                  </a:lnTo>
                  <a:lnTo>
                    <a:pt x="18325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5" name="object 43"/>
            <p:cNvSpPr/>
            <p:nvPr/>
          </p:nvSpPr>
          <p:spPr>
            <a:xfrm>
              <a:off x="4934910" y="319677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49936" y="0"/>
                  </a:moveTo>
                  <a:lnTo>
                    <a:pt x="11183" y="26487"/>
                  </a:lnTo>
                  <a:lnTo>
                    <a:pt x="0" y="77495"/>
                  </a:lnTo>
                  <a:lnTo>
                    <a:pt x="29489" y="59194"/>
                  </a:lnTo>
                  <a:lnTo>
                    <a:pt x="38762" y="51007"/>
                  </a:lnTo>
                  <a:lnTo>
                    <a:pt x="45494" y="39930"/>
                  </a:lnTo>
                  <a:lnTo>
                    <a:pt x="49266" y="26808"/>
                  </a:lnTo>
                  <a:lnTo>
                    <a:pt x="4993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6" name="object 44"/>
            <p:cNvSpPr/>
            <p:nvPr/>
          </p:nvSpPr>
          <p:spPr>
            <a:xfrm>
              <a:off x="4876584" y="3196778"/>
              <a:ext cx="50165" cy="78105"/>
            </a:xfrm>
            <a:custGeom>
              <a:avLst/>
              <a:gdLst/>
              <a:ahLst/>
              <a:cxnLst/>
              <a:rect l="l" t="t" r="r" b="b"/>
              <a:pathLst>
                <a:path w="50164" h="78105">
                  <a:moveTo>
                    <a:pt x="0" y="0"/>
                  </a:moveTo>
                  <a:lnTo>
                    <a:pt x="4442" y="39930"/>
                  </a:lnTo>
                  <a:lnTo>
                    <a:pt x="49936" y="77495"/>
                  </a:lnTo>
                  <a:lnTo>
                    <a:pt x="49266" y="50680"/>
                  </a:lnTo>
                  <a:lnTo>
                    <a:pt x="45490" y="37560"/>
                  </a:lnTo>
                  <a:lnTo>
                    <a:pt x="38753" y="26487"/>
                  </a:lnTo>
                  <a:lnTo>
                    <a:pt x="29476" y="18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7" name="object 45"/>
            <p:cNvSpPr/>
            <p:nvPr/>
          </p:nvSpPr>
          <p:spPr>
            <a:xfrm>
              <a:off x="4752497" y="3254723"/>
              <a:ext cx="108585" cy="109855"/>
            </a:xfrm>
            <a:custGeom>
              <a:avLst/>
              <a:gdLst/>
              <a:ahLst/>
              <a:cxnLst/>
              <a:rect l="l" t="t" r="r" b="b"/>
              <a:pathLst>
                <a:path w="108585" h="109855">
                  <a:moveTo>
                    <a:pt x="0" y="0"/>
                  </a:moveTo>
                  <a:lnTo>
                    <a:pt x="6716" y="44491"/>
                  </a:lnTo>
                  <a:lnTo>
                    <a:pt x="48450" y="76580"/>
                  </a:lnTo>
                  <a:lnTo>
                    <a:pt x="48450" y="105663"/>
                  </a:lnTo>
                  <a:lnTo>
                    <a:pt x="51003" y="109473"/>
                  </a:lnTo>
                  <a:lnTo>
                    <a:pt x="57277" y="109473"/>
                  </a:lnTo>
                  <a:lnTo>
                    <a:pt x="59817" y="105663"/>
                  </a:lnTo>
                  <a:lnTo>
                    <a:pt x="59817" y="76580"/>
                  </a:lnTo>
                  <a:lnTo>
                    <a:pt x="79097" y="64604"/>
                  </a:lnTo>
                  <a:lnTo>
                    <a:pt x="51816" y="64604"/>
                  </a:lnTo>
                  <a:lnTo>
                    <a:pt x="49936" y="62268"/>
                  </a:lnTo>
                  <a:lnTo>
                    <a:pt x="49910" y="59194"/>
                  </a:lnTo>
                  <a:lnTo>
                    <a:pt x="48189" y="45439"/>
                  </a:lnTo>
                  <a:lnTo>
                    <a:pt x="43225" y="33008"/>
                  </a:lnTo>
                  <a:lnTo>
                    <a:pt x="35460" y="22945"/>
                  </a:lnTo>
                  <a:lnTo>
                    <a:pt x="0" y="0"/>
                  </a:lnTo>
                  <a:close/>
                </a:path>
                <a:path w="108585" h="109855">
                  <a:moveTo>
                    <a:pt x="108267" y="0"/>
                  </a:moveTo>
                  <a:lnTo>
                    <a:pt x="69510" y="26487"/>
                  </a:lnTo>
                  <a:lnTo>
                    <a:pt x="58331" y="62268"/>
                  </a:lnTo>
                  <a:lnTo>
                    <a:pt x="56451" y="64604"/>
                  </a:lnTo>
                  <a:lnTo>
                    <a:pt x="79097" y="64604"/>
                  </a:lnTo>
                  <a:lnTo>
                    <a:pt x="87807" y="59194"/>
                  </a:lnTo>
                  <a:lnTo>
                    <a:pt x="97087" y="51010"/>
                  </a:lnTo>
                  <a:lnTo>
                    <a:pt x="103822" y="39938"/>
                  </a:lnTo>
                  <a:lnTo>
                    <a:pt x="107596" y="26818"/>
                  </a:lnTo>
                  <a:lnTo>
                    <a:pt x="108267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8" name="object 46"/>
            <p:cNvSpPr/>
            <p:nvPr/>
          </p:nvSpPr>
          <p:spPr>
            <a:xfrm>
              <a:off x="4788313" y="3195078"/>
              <a:ext cx="36830" cy="92075"/>
            </a:xfrm>
            <a:custGeom>
              <a:avLst/>
              <a:gdLst/>
              <a:ahLst/>
              <a:cxnLst/>
              <a:rect l="l" t="t" r="r" b="b"/>
              <a:pathLst>
                <a:path w="36829" h="92075">
                  <a:moveTo>
                    <a:pt x="18312" y="0"/>
                  </a:moveTo>
                  <a:lnTo>
                    <a:pt x="6946" y="19316"/>
                  </a:lnTo>
                  <a:lnTo>
                    <a:pt x="2059" y="30757"/>
                  </a:lnTo>
                  <a:lnTo>
                    <a:pt x="0" y="43143"/>
                  </a:lnTo>
                  <a:lnTo>
                    <a:pt x="767" y="55705"/>
                  </a:lnTo>
                  <a:lnTo>
                    <a:pt x="4363" y="67673"/>
                  </a:lnTo>
                  <a:lnTo>
                    <a:pt x="18312" y="92062"/>
                  </a:lnTo>
                  <a:lnTo>
                    <a:pt x="29691" y="72732"/>
                  </a:lnTo>
                  <a:lnTo>
                    <a:pt x="34578" y="61292"/>
                  </a:lnTo>
                  <a:lnTo>
                    <a:pt x="36638" y="48906"/>
                  </a:lnTo>
                  <a:lnTo>
                    <a:pt x="35870" y="36344"/>
                  </a:lnTo>
                  <a:lnTo>
                    <a:pt x="32274" y="24376"/>
                  </a:lnTo>
                  <a:lnTo>
                    <a:pt x="29691" y="19316"/>
                  </a:lnTo>
                  <a:lnTo>
                    <a:pt x="18312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49" name="object 47"/>
          <p:cNvSpPr txBox="1"/>
          <p:nvPr/>
        </p:nvSpPr>
        <p:spPr>
          <a:xfrm>
            <a:off x="547458" y="4638686"/>
            <a:ext cx="2474858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Melhoria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bem-estar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animal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em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decorrência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maior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con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f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o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to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térmico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0" name="object 48"/>
          <p:cNvSpPr txBox="1"/>
          <p:nvPr/>
        </p:nvSpPr>
        <p:spPr>
          <a:xfrm>
            <a:off x="7794036" y="4638686"/>
            <a:ext cx="4181518" cy="923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Aumento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odução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grãos,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carne,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leite,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odutos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madei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ei</a:t>
            </a:r>
            <a:r>
              <a:rPr sz="2000" spc="-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não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madei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ei</a:t>
            </a:r>
            <a:r>
              <a:rPr sz="2000" spc="-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em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uma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mesma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á</a:t>
            </a:r>
            <a:r>
              <a:rPr sz="2000" spc="-2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ea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1" name="object 49"/>
          <p:cNvSpPr txBox="1"/>
          <p:nvPr/>
        </p:nvSpPr>
        <p:spPr>
          <a:xfrm>
            <a:off x="3677563" y="4647169"/>
            <a:ext cx="3725879" cy="923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Melhoramento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qualidade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conse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vação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das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características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odutivas </a:t>
            </a:r>
            <a:r>
              <a:rPr sz="2000"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solo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77" name="Picture 4">
            <a:extLst>
              <a:ext uri="{FF2B5EF4-FFF2-40B4-BE49-F238E27FC236}">
                <a16:creationId xmlns:a16="http://schemas.microsoft.com/office/drawing/2014/main" xmlns="" id="{D334B04E-300C-4512-B739-D951B33DA6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02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3"/>
          <p:cNvSpPr txBox="1"/>
          <p:nvPr/>
        </p:nvSpPr>
        <p:spPr>
          <a:xfrm>
            <a:off x="374564" y="397118"/>
            <a:ext cx="2323665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b="1" spc="55" dirty="0">
                <a:solidFill>
                  <a:srgbClr val="996433"/>
                </a:solidFill>
                <a:latin typeface="Calibri"/>
                <a:cs typeface="Calibri"/>
              </a:rPr>
              <a:t>BENEFÍCIOS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52" name="object 50"/>
          <p:cNvSpPr/>
          <p:nvPr/>
        </p:nvSpPr>
        <p:spPr>
          <a:xfrm>
            <a:off x="9400388" y="2179995"/>
            <a:ext cx="873992" cy="708284"/>
          </a:xfrm>
          <a:custGeom>
            <a:avLst/>
            <a:gdLst/>
            <a:ahLst/>
            <a:cxnLst/>
            <a:rect l="l" t="t" r="r" b="b"/>
            <a:pathLst>
              <a:path w="586104" h="474979">
                <a:moveTo>
                  <a:pt x="399761" y="427748"/>
                </a:moveTo>
                <a:lnTo>
                  <a:pt x="184064" y="427748"/>
                </a:lnTo>
                <a:lnTo>
                  <a:pt x="184064" y="474941"/>
                </a:lnTo>
                <a:lnTo>
                  <a:pt x="399761" y="474941"/>
                </a:lnTo>
                <a:lnTo>
                  <a:pt x="399761" y="427748"/>
                </a:lnTo>
                <a:close/>
              </a:path>
              <a:path w="586104" h="474979">
                <a:moveTo>
                  <a:pt x="316703" y="74879"/>
                </a:moveTo>
                <a:lnTo>
                  <a:pt x="269281" y="74879"/>
                </a:lnTo>
                <a:lnTo>
                  <a:pt x="269281" y="427748"/>
                </a:lnTo>
                <a:lnTo>
                  <a:pt x="316436" y="427748"/>
                </a:lnTo>
                <a:lnTo>
                  <a:pt x="316703" y="74879"/>
                </a:lnTo>
                <a:close/>
              </a:path>
              <a:path w="586104" h="474979">
                <a:moveTo>
                  <a:pt x="488904" y="74879"/>
                </a:moveTo>
                <a:lnTo>
                  <a:pt x="443678" y="74879"/>
                </a:lnTo>
                <a:lnTo>
                  <a:pt x="348339" y="330009"/>
                </a:lnTo>
                <a:lnTo>
                  <a:pt x="347264" y="332130"/>
                </a:lnTo>
                <a:lnTo>
                  <a:pt x="346726" y="333832"/>
                </a:lnTo>
                <a:lnTo>
                  <a:pt x="346606" y="336245"/>
                </a:lnTo>
                <a:lnTo>
                  <a:pt x="347029" y="339496"/>
                </a:lnTo>
                <a:lnTo>
                  <a:pt x="352796" y="349072"/>
                </a:lnTo>
                <a:lnTo>
                  <a:pt x="354870" y="351316"/>
                </a:lnTo>
                <a:lnTo>
                  <a:pt x="386058" y="376716"/>
                </a:lnTo>
                <a:lnTo>
                  <a:pt x="431094" y="396891"/>
                </a:lnTo>
                <a:lnTo>
                  <a:pt x="449516" y="400502"/>
                </a:lnTo>
                <a:lnTo>
                  <a:pt x="471641" y="399595"/>
                </a:lnTo>
                <a:lnTo>
                  <a:pt x="509710" y="391960"/>
                </a:lnTo>
                <a:lnTo>
                  <a:pt x="551317" y="372693"/>
                </a:lnTo>
                <a:lnTo>
                  <a:pt x="579140" y="349692"/>
                </a:lnTo>
                <a:lnTo>
                  <a:pt x="580673" y="348602"/>
                </a:lnTo>
                <a:lnTo>
                  <a:pt x="585653" y="339356"/>
                </a:lnTo>
                <a:lnTo>
                  <a:pt x="585930" y="337921"/>
                </a:lnTo>
                <a:lnTo>
                  <a:pt x="586054" y="335699"/>
                </a:lnTo>
                <a:lnTo>
                  <a:pt x="585871" y="333832"/>
                </a:lnTo>
                <a:lnTo>
                  <a:pt x="584991" y="331190"/>
                </a:lnTo>
                <a:lnTo>
                  <a:pt x="581168" y="320992"/>
                </a:lnTo>
                <a:lnTo>
                  <a:pt x="384902" y="320992"/>
                </a:lnTo>
                <a:lnTo>
                  <a:pt x="466322" y="103911"/>
                </a:lnTo>
                <a:lnTo>
                  <a:pt x="499788" y="103911"/>
                </a:lnTo>
                <a:lnTo>
                  <a:pt x="488904" y="74879"/>
                </a:lnTo>
                <a:close/>
              </a:path>
              <a:path w="586104" h="474979">
                <a:moveTo>
                  <a:pt x="472253" y="43522"/>
                </a:moveTo>
                <a:lnTo>
                  <a:pt x="113960" y="43522"/>
                </a:lnTo>
                <a:lnTo>
                  <a:pt x="108728" y="46735"/>
                </a:lnTo>
                <a:lnTo>
                  <a:pt x="689" y="332130"/>
                </a:lnTo>
                <a:lnTo>
                  <a:pt x="0" y="336245"/>
                </a:lnTo>
                <a:lnTo>
                  <a:pt x="404" y="339496"/>
                </a:lnTo>
                <a:lnTo>
                  <a:pt x="600" y="340842"/>
                </a:lnTo>
                <a:lnTo>
                  <a:pt x="1070" y="342290"/>
                </a:lnTo>
                <a:lnTo>
                  <a:pt x="2111" y="344144"/>
                </a:lnTo>
                <a:lnTo>
                  <a:pt x="3038" y="345973"/>
                </a:lnTo>
                <a:lnTo>
                  <a:pt x="4220" y="347484"/>
                </a:lnTo>
                <a:lnTo>
                  <a:pt x="5451" y="348665"/>
                </a:lnTo>
                <a:lnTo>
                  <a:pt x="6175" y="349021"/>
                </a:lnTo>
                <a:lnTo>
                  <a:pt x="8249" y="351316"/>
                </a:lnTo>
                <a:lnTo>
                  <a:pt x="39015" y="376716"/>
                </a:lnTo>
                <a:lnTo>
                  <a:pt x="84000" y="396862"/>
                </a:lnTo>
                <a:lnTo>
                  <a:pt x="102616" y="400476"/>
                </a:lnTo>
                <a:lnTo>
                  <a:pt x="124452" y="399576"/>
                </a:lnTo>
                <a:lnTo>
                  <a:pt x="162328" y="391960"/>
                </a:lnTo>
                <a:lnTo>
                  <a:pt x="204033" y="372794"/>
                </a:lnTo>
                <a:lnTo>
                  <a:pt x="232607" y="349645"/>
                </a:lnTo>
                <a:lnTo>
                  <a:pt x="234001" y="348602"/>
                </a:lnTo>
                <a:lnTo>
                  <a:pt x="235230" y="347370"/>
                </a:lnTo>
                <a:lnTo>
                  <a:pt x="237163" y="344931"/>
                </a:lnTo>
                <a:lnTo>
                  <a:pt x="237163" y="344576"/>
                </a:lnTo>
                <a:lnTo>
                  <a:pt x="238115" y="342811"/>
                </a:lnTo>
                <a:lnTo>
                  <a:pt x="238695" y="341172"/>
                </a:lnTo>
                <a:lnTo>
                  <a:pt x="239219" y="337921"/>
                </a:lnTo>
                <a:lnTo>
                  <a:pt x="239436" y="336245"/>
                </a:lnTo>
                <a:lnTo>
                  <a:pt x="239309" y="334200"/>
                </a:lnTo>
                <a:lnTo>
                  <a:pt x="238687" y="331901"/>
                </a:lnTo>
                <a:lnTo>
                  <a:pt x="234597" y="320992"/>
                </a:lnTo>
                <a:lnTo>
                  <a:pt x="38319" y="320992"/>
                </a:lnTo>
                <a:lnTo>
                  <a:pt x="119713" y="103911"/>
                </a:lnTo>
                <a:lnTo>
                  <a:pt x="153205" y="103911"/>
                </a:lnTo>
                <a:lnTo>
                  <a:pt x="142319" y="74879"/>
                </a:lnTo>
                <a:lnTo>
                  <a:pt x="488904" y="74879"/>
                </a:lnTo>
                <a:lnTo>
                  <a:pt x="480482" y="52412"/>
                </a:lnTo>
                <a:lnTo>
                  <a:pt x="480279" y="52311"/>
                </a:lnTo>
                <a:lnTo>
                  <a:pt x="477714" y="46989"/>
                </a:lnTo>
                <a:lnTo>
                  <a:pt x="472253" y="43522"/>
                </a:lnTo>
                <a:close/>
              </a:path>
              <a:path w="586104" h="474979">
                <a:moveTo>
                  <a:pt x="153205" y="103911"/>
                </a:moveTo>
                <a:lnTo>
                  <a:pt x="119713" y="103911"/>
                </a:lnTo>
                <a:lnTo>
                  <a:pt x="201146" y="320992"/>
                </a:lnTo>
                <a:lnTo>
                  <a:pt x="234597" y="320992"/>
                </a:lnTo>
                <a:lnTo>
                  <a:pt x="153205" y="103911"/>
                </a:lnTo>
                <a:close/>
              </a:path>
              <a:path w="586104" h="474979">
                <a:moveTo>
                  <a:pt x="499788" y="103911"/>
                </a:moveTo>
                <a:lnTo>
                  <a:pt x="466322" y="103911"/>
                </a:lnTo>
                <a:lnTo>
                  <a:pt x="547754" y="320992"/>
                </a:lnTo>
                <a:lnTo>
                  <a:pt x="581168" y="320992"/>
                </a:lnTo>
                <a:lnTo>
                  <a:pt x="499788" y="103911"/>
                </a:lnTo>
                <a:close/>
              </a:path>
              <a:path w="586104" h="474979">
                <a:moveTo>
                  <a:pt x="316474" y="0"/>
                </a:moveTo>
                <a:lnTo>
                  <a:pt x="269319" y="0"/>
                </a:lnTo>
                <a:lnTo>
                  <a:pt x="269319" y="43522"/>
                </a:lnTo>
                <a:lnTo>
                  <a:pt x="316728" y="43522"/>
                </a:lnTo>
                <a:lnTo>
                  <a:pt x="316728" y="3822"/>
                </a:lnTo>
                <a:lnTo>
                  <a:pt x="316474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grpSp>
        <p:nvGrpSpPr>
          <p:cNvPr id="128" name="Grupo 127"/>
          <p:cNvGrpSpPr/>
          <p:nvPr/>
        </p:nvGrpSpPr>
        <p:grpSpPr>
          <a:xfrm>
            <a:off x="5404918" y="2200139"/>
            <a:ext cx="686505" cy="729025"/>
            <a:chOff x="5506523" y="4420018"/>
            <a:chExt cx="460375" cy="488889"/>
          </a:xfrm>
        </p:grpSpPr>
        <p:sp>
          <p:nvSpPr>
            <p:cNvPr id="53" name="object 51"/>
            <p:cNvSpPr/>
            <p:nvPr/>
          </p:nvSpPr>
          <p:spPr>
            <a:xfrm>
              <a:off x="5506523" y="4479648"/>
              <a:ext cx="460375" cy="429259"/>
            </a:xfrm>
            <a:custGeom>
              <a:avLst/>
              <a:gdLst/>
              <a:ahLst/>
              <a:cxnLst/>
              <a:rect l="l" t="t" r="r" b="b"/>
              <a:pathLst>
                <a:path w="460375" h="429260">
                  <a:moveTo>
                    <a:pt x="78905" y="0"/>
                  </a:moveTo>
                  <a:lnTo>
                    <a:pt x="26301" y="0"/>
                  </a:lnTo>
                  <a:lnTo>
                    <a:pt x="12770" y="3773"/>
                  </a:lnTo>
                  <a:lnTo>
                    <a:pt x="3277" y="13626"/>
                  </a:lnTo>
                  <a:lnTo>
                    <a:pt x="0" y="98628"/>
                  </a:lnTo>
                  <a:lnTo>
                    <a:pt x="0" y="402412"/>
                  </a:lnTo>
                  <a:lnTo>
                    <a:pt x="3773" y="415943"/>
                  </a:lnTo>
                  <a:lnTo>
                    <a:pt x="13626" y="425436"/>
                  </a:lnTo>
                  <a:lnTo>
                    <a:pt x="26301" y="428713"/>
                  </a:lnTo>
                  <a:lnTo>
                    <a:pt x="433971" y="428713"/>
                  </a:lnTo>
                  <a:lnTo>
                    <a:pt x="447502" y="424940"/>
                  </a:lnTo>
                  <a:lnTo>
                    <a:pt x="456995" y="415087"/>
                  </a:lnTo>
                  <a:lnTo>
                    <a:pt x="460273" y="401091"/>
                  </a:lnTo>
                  <a:lnTo>
                    <a:pt x="460273" y="354438"/>
                  </a:lnTo>
                  <a:lnTo>
                    <a:pt x="90561" y="354438"/>
                  </a:lnTo>
                  <a:lnTo>
                    <a:pt x="74925" y="351276"/>
                  </a:lnTo>
                  <a:lnTo>
                    <a:pt x="66856" y="341925"/>
                  </a:lnTo>
                  <a:lnTo>
                    <a:pt x="69371" y="325683"/>
                  </a:lnTo>
                  <a:lnTo>
                    <a:pt x="77908" y="317143"/>
                  </a:lnTo>
                  <a:lnTo>
                    <a:pt x="85483" y="315620"/>
                  </a:lnTo>
                  <a:lnTo>
                    <a:pt x="460273" y="315620"/>
                  </a:lnTo>
                  <a:lnTo>
                    <a:pt x="460273" y="282109"/>
                  </a:lnTo>
                  <a:lnTo>
                    <a:pt x="90551" y="282105"/>
                  </a:lnTo>
                  <a:lnTo>
                    <a:pt x="74930" y="278951"/>
                  </a:lnTo>
                  <a:lnTo>
                    <a:pt x="66858" y="269604"/>
                  </a:lnTo>
                  <a:lnTo>
                    <a:pt x="69369" y="253354"/>
                  </a:lnTo>
                  <a:lnTo>
                    <a:pt x="77898" y="244809"/>
                  </a:lnTo>
                  <a:lnTo>
                    <a:pt x="85483" y="243281"/>
                  </a:lnTo>
                  <a:lnTo>
                    <a:pt x="460273" y="243281"/>
                  </a:lnTo>
                  <a:lnTo>
                    <a:pt x="460273" y="209782"/>
                  </a:lnTo>
                  <a:lnTo>
                    <a:pt x="162877" y="209779"/>
                  </a:lnTo>
                  <a:lnTo>
                    <a:pt x="147267" y="206625"/>
                  </a:lnTo>
                  <a:lnTo>
                    <a:pt x="139195" y="197277"/>
                  </a:lnTo>
                  <a:lnTo>
                    <a:pt x="141703" y="181028"/>
                  </a:lnTo>
                  <a:lnTo>
                    <a:pt x="150219" y="172482"/>
                  </a:lnTo>
                  <a:lnTo>
                    <a:pt x="157810" y="170954"/>
                  </a:lnTo>
                  <a:lnTo>
                    <a:pt x="460273" y="170954"/>
                  </a:lnTo>
                  <a:lnTo>
                    <a:pt x="460273" y="98628"/>
                  </a:lnTo>
                  <a:lnTo>
                    <a:pt x="17564" y="98628"/>
                  </a:lnTo>
                  <a:lnTo>
                    <a:pt x="17564" y="19062"/>
                  </a:lnTo>
                  <a:lnTo>
                    <a:pt x="19062" y="17564"/>
                  </a:lnTo>
                  <a:lnTo>
                    <a:pt x="79565" y="17564"/>
                  </a:lnTo>
                  <a:lnTo>
                    <a:pt x="78907" y="13626"/>
                  </a:lnTo>
                  <a:lnTo>
                    <a:pt x="78905" y="0"/>
                  </a:lnTo>
                  <a:close/>
                </a:path>
                <a:path w="460375" h="429260">
                  <a:moveTo>
                    <a:pt x="157810" y="315620"/>
                  </a:moveTo>
                  <a:lnTo>
                    <a:pt x="85483" y="315620"/>
                  </a:lnTo>
                  <a:lnTo>
                    <a:pt x="98555" y="320377"/>
                  </a:lnTo>
                  <a:lnTo>
                    <a:pt x="105006" y="332414"/>
                  </a:lnTo>
                  <a:lnTo>
                    <a:pt x="101065" y="347050"/>
                  </a:lnTo>
                  <a:lnTo>
                    <a:pt x="90561" y="354438"/>
                  </a:lnTo>
                  <a:lnTo>
                    <a:pt x="162887" y="354438"/>
                  </a:lnTo>
                  <a:lnTo>
                    <a:pt x="147260" y="351276"/>
                  </a:lnTo>
                  <a:lnTo>
                    <a:pt x="139191" y="341925"/>
                  </a:lnTo>
                  <a:lnTo>
                    <a:pt x="141705" y="325683"/>
                  </a:lnTo>
                  <a:lnTo>
                    <a:pt x="150230" y="317143"/>
                  </a:lnTo>
                  <a:lnTo>
                    <a:pt x="157810" y="315620"/>
                  </a:lnTo>
                  <a:close/>
                </a:path>
                <a:path w="460375" h="429260">
                  <a:moveTo>
                    <a:pt x="230136" y="315620"/>
                  </a:moveTo>
                  <a:lnTo>
                    <a:pt x="157810" y="315620"/>
                  </a:lnTo>
                  <a:lnTo>
                    <a:pt x="170882" y="320377"/>
                  </a:lnTo>
                  <a:lnTo>
                    <a:pt x="177332" y="332414"/>
                  </a:lnTo>
                  <a:lnTo>
                    <a:pt x="173391" y="347050"/>
                  </a:lnTo>
                  <a:lnTo>
                    <a:pt x="162887" y="354438"/>
                  </a:lnTo>
                  <a:lnTo>
                    <a:pt x="235214" y="354438"/>
                  </a:lnTo>
                  <a:lnTo>
                    <a:pt x="219586" y="351276"/>
                  </a:lnTo>
                  <a:lnTo>
                    <a:pt x="211518" y="341925"/>
                  </a:lnTo>
                  <a:lnTo>
                    <a:pt x="214031" y="325683"/>
                  </a:lnTo>
                  <a:lnTo>
                    <a:pt x="222556" y="317143"/>
                  </a:lnTo>
                  <a:lnTo>
                    <a:pt x="230136" y="315620"/>
                  </a:lnTo>
                  <a:close/>
                </a:path>
                <a:path w="460375" h="429260">
                  <a:moveTo>
                    <a:pt x="460273" y="315620"/>
                  </a:moveTo>
                  <a:lnTo>
                    <a:pt x="230136" y="315620"/>
                  </a:lnTo>
                  <a:lnTo>
                    <a:pt x="243208" y="320377"/>
                  </a:lnTo>
                  <a:lnTo>
                    <a:pt x="249659" y="332414"/>
                  </a:lnTo>
                  <a:lnTo>
                    <a:pt x="245718" y="347050"/>
                  </a:lnTo>
                  <a:lnTo>
                    <a:pt x="235214" y="354438"/>
                  </a:lnTo>
                  <a:lnTo>
                    <a:pt x="460273" y="354438"/>
                  </a:lnTo>
                  <a:lnTo>
                    <a:pt x="460273" y="315620"/>
                  </a:lnTo>
                  <a:close/>
                </a:path>
                <a:path w="460375" h="429260">
                  <a:moveTo>
                    <a:pt x="157810" y="243281"/>
                  </a:moveTo>
                  <a:lnTo>
                    <a:pt x="85483" y="243281"/>
                  </a:lnTo>
                  <a:lnTo>
                    <a:pt x="98552" y="248036"/>
                  </a:lnTo>
                  <a:lnTo>
                    <a:pt x="105004" y="260075"/>
                  </a:lnTo>
                  <a:lnTo>
                    <a:pt x="101067" y="274717"/>
                  </a:lnTo>
                  <a:lnTo>
                    <a:pt x="90569" y="282109"/>
                  </a:lnTo>
                  <a:lnTo>
                    <a:pt x="162896" y="282109"/>
                  </a:lnTo>
                  <a:lnTo>
                    <a:pt x="147265" y="278951"/>
                  </a:lnTo>
                  <a:lnTo>
                    <a:pt x="139194" y="269604"/>
                  </a:lnTo>
                  <a:lnTo>
                    <a:pt x="141702" y="253354"/>
                  </a:lnTo>
                  <a:lnTo>
                    <a:pt x="150219" y="244809"/>
                  </a:lnTo>
                  <a:lnTo>
                    <a:pt x="157810" y="243281"/>
                  </a:lnTo>
                  <a:close/>
                </a:path>
                <a:path w="460375" h="429260">
                  <a:moveTo>
                    <a:pt x="230136" y="243281"/>
                  </a:moveTo>
                  <a:lnTo>
                    <a:pt x="157810" y="243281"/>
                  </a:lnTo>
                  <a:lnTo>
                    <a:pt x="170879" y="248036"/>
                  </a:lnTo>
                  <a:lnTo>
                    <a:pt x="177331" y="260075"/>
                  </a:lnTo>
                  <a:lnTo>
                    <a:pt x="173393" y="274717"/>
                  </a:lnTo>
                  <a:lnTo>
                    <a:pt x="162896" y="282109"/>
                  </a:lnTo>
                  <a:lnTo>
                    <a:pt x="235222" y="282109"/>
                  </a:lnTo>
                  <a:lnTo>
                    <a:pt x="219591" y="278951"/>
                  </a:lnTo>
                  <a:lnTo>
                    <a:pt x="211520" y="269604"/>
                  </a:lnTo>
                  <a:lnTo>
                    <a:pt x="214029" y="253354"/>
                  </a:lnTo>
                  <a:lnTo>
                    <a:pt x="222546" y="244809"/>
                  </a:lnTo>
                  <a:lnTo>
                    <a:pt x="230136" y="243281"/>
                  </a:lnTo>
                  <a:close/>
                </a:path>
                <a:path w="460375" h="429260">
                  <a:moveTo>
                    <a:pt x="302463" y="243281"/>
                  </a:moveTo>
                  <a:lnTo>
                    <a:pt x="230136" y="243281"/>
                  </a:lnTo>
                  <a:lnTo>
                    <a:pt x="243205" y="248036"/>
                  </a:lnTo>
                  <a:lnTo>
                    <a:pt x="249657" y="260075"/>
                  </a:lnTo>
                  <a:lnTo>
                    <a:pt x="245720" y="274717"/>
                  </a:lnTo>
                  <a:lnTo>
                    <a:pt x="235222" y="282109"/>
                  </a:lnTo>
                  <a:lnTo>
                    <a:pt x="379888" y="282109"/>
                  </a:lnTo>
                  <a:lnTo>
                    <a:pt x="307568" y="282105"/>
                  </a:lnTo>
                  <a:lnTo>
                    <a:pt x="291926" y="278951"/>
                  </a:lnTo>
                  <a:lnTo>
                    <a:pt x="283853" y="269604"/>
                  </a:lnTo>
                  <a:lnTo>
                    <a:pt x="286362" y="253354"/>
                  </a:lnTo>
                  <a:lnTo>
                    <a:pt x="294883" y="244809"/>
                  </a:lnTo>
                  <a:lnTo>
                    <a:pt x="302463" y="243281"/>
                  </a:lnTo>
                  <a:close/>
                </a:path>
                <a:path w="460375" h="429260">
                  <a:moveTo>
                    <a:pt x="460273" y="243281"/>
                  </a:moveTo>
                  <a:lnTo>
                    <a:pt x="374802" y="243281"/>
                  </a:lnTo>
                  <a:lnTo>
                    <a:pt x="387871" y="248036"/>
                  </a:lnTo>
                  <a:lnTo>
                    <a:pt x="394323" y="260075"/>
                  </a:lnTo>
                  <a:lnTo>
                    <a:pt x="390386" y="274717"/>
                  </a:lnTo>
                  <a:lnTo>
                    <a:pt x="379888" y="282109"/>
                  </a:lnTo>
                  <a:lnTo>
                    <a:pt x="460273" y="282109"/>
                  </a:lnTo>
                  <a:lnTo>
                    <a:pt x="460273" y="243281"/>
                  </a:lnTo>
                  <a:close/>
                </a:path>
                <a:path w="460375" h="429260">
                  <a:moveTo>
                    <a:pt x="374802" y="243281"/>
                  </a:moveTo>
                  <a:lnTo>
                    <a:pt x="302463" y="243281"/>
                  </a:lnTo>
                  <a:lnTo>
                    <a:pt x="315540" y="248036"/>
                  </a:lnTo>
                  <a:lnTo>
                    <a:pt x="321993" y="260075"/>
                  </a:lnTo>
                  <a:lnTo>
                    <a:pt x="318051" y="274717"/>
                  </a:lnTo>
                  <a:lnTo>
                    <a:pt x="307568" y="282105"/>
                  </a:lnTo>
                  <a:lnTo>
                    <a:pt x="379870" y="282105"/>
                  </a:lnTo>
                  <a:lnTo>
                    <a:pt x="364249" y="278951"/>
                  </a:lnTo>
                  <a:lnTo>
                    <a:pt x="356177" y="269604"/>
                  </a:lnTo>
                  <a:lnTo>
                    <a:pt x="358688" y="253354"/>
                  </a:lnTo>
                  <a:lnTo>
                    <a:pt x="367217" y="244809"/>
                  </a:lnTo>
                  <a:lnTo>
                    <a:pt x="374802" y="243281"/>
                  </a:lnTo>
                  <a:close/>
                </a:path>
                <a:path w="460375" h="429260">
                  <a:moveTo>
                    <a:pt x="230136" y="170954"/>
                  </a:moveTo>
                  <a:lnTo>
                    <a:pt x="157810" y="170954"/>
                  </a:lnTo>
                  <a:lnTo>
                    <a:pt x="170882" y="175711"/>
                  </a:lnTo>
                  <a:lnTo>
                    <a:pt x="177332" y="187748"/>
                  </a:lnTo>
                  <a:lnTo>
                    <a:pt x="173394" y="202391"/>
                  </a:lnTo>
                  <a:lnTo>
                    <a:pt x="162895" y="209782"/>
                  </a:lnTo>
                  <a:lnTo>
                    <a:pt x="235222" y="209782"/>
                  </a:lnTo>
                  <a:lnTo>
                    <a:pt x="219594" y="206625"/>
                  </a:lnTo>
                  <a:lnTo>
                    <a:pt x="211522" y="197277"/>
                  </a:lnTo>
                  <a:lnTo>
                    <a:pt x="214029" y="181028"/>
                  </a:lnTo>
                  <a:lnTo>
                    <a:pt x="222546" y="172482"/>
                  </a:lnTo>
                  <a:lnTo>
                    <a:pt x="230136" y="170954"/>
                  </a:lnTo>
                  <a:close/>
                </a:path>
                <a:path w="460375" h="429260">
                  <a:moveTo>
                    <a:pt x="302463" y="170954"/>
                  </a:moveTo>
                  <a:lnTo>
                    <a:pt x="230136" y="170954"/>
                  </a:lnTo>
                  <a:lnTo>
                    <a:pt x="243208" y="175711"/>
                  </a:lnTo>
                  <a:lnTo>
                    <a:pt x="249659" y="187748"/>
                  </a:lnTo>
                  <a:lnTo>
                    <a:pt x="245720" y="202391"/>
                  </a:lnTo>
                  <a:lnTo>
                    <a:pt x="235222" y="209782"/>
                  </a:lnTo>
                  <a:lnTo>
                    <a:pt x="379887" y="209782"/>
                  </a:lnTo>
                  <a:lnTo>
                    <a:pt x="307567" y="209779"/>
                  </a:lnTo>
                  <a:lnTo>
                    <a:pt x="291929" y="206625"/>
                  </a:lnTo>
                  <a:lnTo>
                    <a:pt x="283855" y="197277"/>
                  </a:lnTo>
                  <a:lnTo>
                    <a:pt x="286362" y="181028"/>
                  </a:lnTo>
                  <a:lnTo>
                    <a:pt x="294883" y="172482"/>
                  </a:lnTo>
                  <a:lnTo>
                    <a:pt x="302463" y="170954"/>
                  </a:lnTo>
                  <a:close/>
                </a:path>
                <a:path w="460375" h="429260">
                  <a:moveTo>
                    <a:pt x="460273" y="170954"/>
                  </a:moveTo>
                  <a:lnTo>
                    <a:pt x="374802" y="170954"/>
                  </a:lnTo>
                  <a:lnTo>
                    <a:pt x="387874" y="175711"/>
                  </a:lnTo>
                  <a:lnTo>
                    <a:pt x="394324" y="187748"/>
                  </a:lnTo>
                  <a:lnTo>
                    <a:pt x="390386" y="202391"/>
                  </a:lnTo>
                  <a:lnTo>
                    <a:pt x="379887" y="209782"/>
                  </a:lnTo>
                  <a:lnTo>
                    <a:pt x="460273" y="209782"/>
                  </a:lnTo>
                  <a:lnTo>
                    <a:pt x="460273" y="170954"/>
                  </a:lnTo>
                  <a:close/>
                </a:path>
                <a:path w="460375" h="429260">
                  <a:moveTo>
                    <a:pt x="374802" y="170954"/>
                  </a:moveTo>
                  <a:lnTo>
                    <a:pt x="302463" y="170954"/>
                  </a:lnTo>
                  <a:lnTo>
                    <a:pt x="315544" y="175711"/>
                  </a:lnTo>
                  <a:lnTo>
                    <a:pt x="321994" y="187748"/>
                  </a:lnTo>
                  <a:lnTo>
                    <a:pt x="318051" y="202391"/>
                  </a:lnTo>
                  <a:lnTo>
                    <a:pt x="307567" y="209779"/>
                  </a:lnTo>
                  <a:lnTo>
                    <a:pt x="379869" y="209779"/>
                  </a:lnTo>
                  <a:lnTo>
                    <a:pt x="364252" y="206625"/>
                  </a:lnTo>
                  <a:lnTo>
                    <a:pt x="356179" y="197277"/>
                  </a:lnTo>
                  <a:lnTo>
                    <a:pt x="358688" y="181028"/>
                  </a:lnTo>
                  <a:lnTo>
                    <a:pt x="367216" y="172482"/>
                  </a:lnTo>
                  <a:lnTo>
                    <a:pt x="374802" y="170954"/>
                  </a:lnTo>
                  <a:close/>
                </a:path>
                <a:path w="460375" h="429260">
                  <a:moveTo>
                    <a:pt x="403733" y="0"/>
                  </a:moveTo>
                  <a:lnTo>
                    <a:pt x="341922" y="0"/>
                  </a:lnTo>
                  <a:lnTo>
                    <a:pt x="341922" y="4597"/>
                  </a:lnTo>
                  <a:lnTo>
                    <a:pt x="342584" y="13626"/>
                  </a:lnTo>
                  <a:lnTo>
                    <a:pt x="343230" y="17564"/>
                  </a:lnTo>
                  <a:lnTo>
                    <a:pt x="441210" y="17564"/>
                  </a:lnTo>
                  <a:lnTo>
                    <a:pt x="442709" y="19062"/>
                  </a:lnTo>
                  <a:lnTo>
                    <a:pt x="442709" y="98628"/>
                  </a:lnTo>
                  <a:lnTo>
                    <a:pt x="460273" y="98628"/>
                  </a:lnTo>
                  <a:lnTo>
                    <a:pt x="460273" y="26301"/>
                  </a:lnTo>
                  <a:lnTo>
                    <a:pt x="456500" y="12770"/>
                  </a:lnTo>
                  <a:lnTo>
                    <a:pt x="446647" y="3277"/>
                  </a:lnTo>
                  <a:lnTo>
                    <a:pt x="403733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4" name="object 52"/>
            <p:cNvSpPr/>
            <p:nvPr/>
          </p:nvSpPr>
          <p:spPr>
            <a:xfrm>
              <a:off x="5625910" y="4495518"/>
              <a:ext cx="183515" cy="0"/>
            </a:xfrm>
            <a:custGeom>
              <a:avLst/>
              <a:gdLst/>
              <a:ahLst/>
              <a:cxnLst/>
              <a:rect l="l" t="t" r="r" b="b"/>
              <a:pathLst>
                <a:path w="183514">
                  <a:moveTo>
                    <a:pt x="0" y="0"/>
                  </a:moveTo>
                  <a:lnTo>
                    <a:pt x="183451" y="0"/>
                  </a:lnTo>
                </a:path>
              </a:pathLst>
            </a:custGeom>
            <a:ln w="3809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5" name="object 53"/>
            <p:cNvSpPr/>
            <p:nvPr/>
          </p:nvSpPr>
          <p:spPr>
            <a:xfrm>
              <a:off x="5625234" y="4489168"/>
              <a:ext cx="184150" cy="0"/>
            </a:xfrm>
            <a:custGeom>
              <a:avLst/>
              <a:gdLst/>
              <a:ahLst/>
              <a:cxnLst/>
              <a:rect l="l" t="t" r="r" b="b"/>
              <a:pathLst>
                <a:path w="184150">
                  <a:moveTo>
                    <a:pt x="0" y="0"/>
                  </a:moveTo>
                  <a:lnTo>
                    <a:pt x="183751" y="0"/>
                  </a:lnTo>
                </a:path>
              </a:pathLst>
            </a:custGeom>
            <a:ln w="8890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6" name="object 54"/>
            <p:cNvSpPr/>
            <p:nvPr/>
          </p:nvSpPr>
          <p:spPr>
            <a:xfrm>
              <a:off x="5624874" y="4482183"/>
              <a:ext cx="184150" cy="0"/>
            </a:xfrm>
            <a:custGeom>
              <a:avLst/>
              <a:gdLst/>
              <a:ahLst/>
              <a:cxnLst/>
              <a:rect l="l" t="t" r="r" b="b"/>
              <a:pathLst>
                <a:path w="184150">
                  <a:moveTo>
                    <a:pt x="0" y="0"/>
                  </a:moveTo>
                  <a:lnTo>
                    <a:pt x="184111" y="0"/>
                  </a:lnTo>
                </a:path>
              </a:pathLst>
            </a:custGeom>
            <a:ln w="5079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7" name="object 55"/>
            <p:cNvSpPr/>
            <p:nvPr/>
          </p:nvSpPr>
          <p:spPr>
            <a:xfrm>
              <a:off x="5597473" y="4420020"/>
              <a:ext cx="71120" cy="127635"/>
            </a:xfrm>
            <a:custGeom>
              <a:avLst/>
              <a:gdLst/>
              <a:ahLst/>
              <a:cxnLst/>
              <a:rect l="l" t="t" r="r" b="b"/>
              <a:pathLst>
                <a:path w="71119" h="127635">
                  <a:moveTo>
                    <a:pt x="44645" y="0"/>
                  </a:moveTo>
                  <a:lnTo>
                    <a:pt x="5976" y="27238"/>
                  </a:lnTo>
                  <a:lnTo>
                    <a:pt x="0" y="72811"/>
                  </a:lnTo>
                  <a:lnTo>
                    <a:pt x="723" y="77116"/>
                  </a:lnTo>
                  <a:lnTo>
                    <a:pt x="17674" y="119053"/>
                  </a:lnTo>
                  <a:lnTo>
                    <a:pt x="35852" y="127319"/>
                  </a:lnTo>
                  <a:lnTo>
                    <a:pt x="35852" y="112968"/>
                  </a:lnTo>
                  <a:lnTo>
                    <a:pt x="28083" y="109135"/>
                  </a:lnTo>
                  <a:lnTo>
                    <a:pt x="21186" y="98460"/>
                  </a:lnTo>
                  <a:lnTo>
                    <a:pt x="16024" y="82179"/>
                  </a:lnTo>
                  <a:lnTo>
                    <a:pt x="14338" y="72811"/>
                  </a:lnTo>
                  <a:lnTo>
                    <a:pt x="14338" y="62778"/>
                  </a:lnTo>
                  <a:lnTo>
                    <a:pt x="16037" y="44109"/>
                  </a:lnTo>
                  <a:lnTo>
                    <a:pt x="20486" y="28850"/>
                  </a:lnTo>
                  <a:lnTo>
                    <a:pt x="26709" y="18081"/>
                  </a:lnTo>
                  <a:lnTo>
                    <a:pt x="33730" y="12885"/>
                  </a:lnTo>
                  <a:lnTo>
                    <a:pt x="58664" y="12885"/>
                  </a:lnTo>
                  <a:lnTo>
                    <a:pt x="54042" y="6502"/>
                  </a:lnTo>
                  <a:lnTo>
                    <a:pt x="44645" y="0"/>
                  </a:lnTo>
                  <a:close/>
                </a:path>
                <a:path w="71119" h="127635">
                  <a:moveTo>
                    <a:pt x="58664" y="12885"/>
                  </a:moveTo>
                  <a:lnTo>
                    <a:pt x="33730" y="12885"/>
                  </a:lnTo>
                  <a:lnTo>
                    <a:pt x="42640" y="16281"/>
                  </a:lnTo>
                  <a:lnTo>
                    <a:pt x="49974" y="26240"/>
                  </a:lnTo>
                  <a:lnTo>
                    <a:pt x="55285" y="41587"/>
                  </a:lnTo>
                  <a:lnTo>
                    <a:pt x="70993" y="48439"/>
                  </a:lnTo>
                  <a:lnTo>
                    <a:pt x="67522" y="31371"/>
                  </a:lnTo>
                  <a:lnTo>
                    <a:pt x="61770" y="17176"/>
                  </a:lnTo>
                  <a:lnTo>
                    <a:pt x="58664" y="12885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8" name="object 56"/>
            <p:cNvSpPr/>
            <p:nvPr/>
          </p:nvSpPr>
          <p:spPr>
            <a:xfrm>
              <a:off x="5821400" y="4420018"/>
              <a:ext cx="71120" cy="127635"/>
            </a:xfrm>
            <a:custGeom>
              <a:avLst/>
              <a:gdLst/>
              <a:ahLst/>
              <a:cxnLst/>
              <a:rect l="l" t="t" r="r" b="b"/>
              <a:pathLst>
                <a:path w="71119" h="127635">
                  <a:moveTo>
                    <a:pt x="44648" y="0"/>
                  </a:moveTo>
                  <a:lnTo>
                    <a:pt x="5976" y="27240"/>
                  </a:lnTo>
                  <a:lnTo>
                    <a:pt x="0" y="72813"/>
                  </a:lnTo>
                  <a:lnTo>
                    <a:pt x="711" y="77118"/>
                  </a:lnTo>
                  <a:lnTo>
                    <a:pt x="17670" y="119049"/>
                  </a:lnTo>
                  <a:lnTo>
                    <a:pt x="35864" y="127321"/>
                  </a:lnTo>
                  <a:lnTo>
                    <a:pt x="35864" y="112970"/>
                  </a:lnTo>
                  <a:lnTo>
                    <a:pt x="28097" y="109138"/>
                  </a:lnTo>
                  <a:lnTo>
                    <a:pt x="21198" y="98466"/>
                  </a:lnTo>
                  <a:lnTo>
                    <a:pt x="16029" y="82190"/>
                  </a:lnTo>
                  <a:lnTo>
                    <a:pt x="14351" y="72813"/>
                  </a:lnTo>
                  <a:lnTo>
                    <a:pt x="14351" y="62780"/>
                  </a:lnTo>
                  <a:lnTo>
                    <a:pt x="16049" y="44111"/>
                  </a:lnTo>
                  <a:lnTo>
                    <a:pt x="20495" y="28852"/>
                  </a:lnTo>
                  <a:lnTo>
                    <a:pt x="26716" y="18083"/>
                  </a:lnTo>
                  <a:lnTo>
                    <a:pt x="33741" y="12887"/>
                  </a:lnTo>
                  <a:lnTo>
                    <a:pt x="58666" y="12887"/>
                  </a:lnTo>
                  <a:lnTo>
                    <a:pt x="54042" y="6501"/>
                  </a:lnTo>
                  <a:lnTo>
                    <a:pt x="44648" y="0"/>
                  </a:lnTo>
                  <a:close/>
                </a:path>
                <a:path w="71119" h="127635">
                  <a:moveTo>
                    <a:pt x="58666" y="12887"/>
                  </a:moveTo>
                  <a:lnTo>
                    <a:pt x="33741" y="12887"/>
                  </a:lnTo>
                  <a:lnTo>
                    <a:pt x="42656" y="16285"/>
                  </a:lnTo>
                  <a:lnTo>
                    <a:pt x="49991" y="26249"/>
                  </a:lnTo>
                  <a:lnTo>
                    <a:pt x="55287" y="41605"/>
                  </a:lnTo>
                  <a:lnTo>
                    <a:pt x="70993" y="48441"/>
                  </a:lnTo>
                  <a:lnTo>
                    <a:pt x="67522" y="31372"/>
                  </a:lnTo>
                  <a:lnTo>
                    <a:pt x="61770" y="17175"/>
                  </a:lnTo>
                  <a:lnTo>
                    <a:pt x="58666" y="12887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59" name="object 57"/>
          <p:cNvSpPr/>
          <p:nvPr/>
        </p:nvSpPr>
        <p:spPr>
          <a:xfrm>
            <a:off x="1478271" y="2265856"/>
            <a:ext cx="1145753" cy="536894"/>
          </a:xfrm>
          <a:custGeom>
            <a:avLst/>
            <a:gdLst/>
            <a:ahLst/>
            <a:cxnLst/>
            <a:rect l="l" t="t" r="r" b="b"/>
            <a:pathLst>
              <a:path w="768350" h="360045">
                <a:moveTo>
                  <a:pt x="85458" y="338302"/>
                </a:moveTo>
                <a:lnTo>
                  <a:pt x="35204" y="338302"/>
                </a:lnTo>
                <a:lnTo>
                  <a:pt x="35204" y="359727"/>
                </a:lnTo>
                <a:lnTo>
                  <a:pt x="85458" y="359727"/>
                </a:lnTo>
                <a:lnTo>
                  <a:pt x="85458" y="338302"/>
                </a:lnTo>
                <a:close/>
              </a:path>
              <a:path w="768350" h="360045">
                <a:moveTo>
                  <a:pt x="213118" y="338302"/>
                </a:moveTo>
                <a:lnTo>
                  <a:pt x="162864" y="338302"/>
                </a:lnTo>
                <a:lnTo>
                  <a:pt x="162864" y="359727"/>
                </a:lnTo>
                <a:lnTo>
                  <a:pt x="213118" y="359727"/>
                </a:lnTo>
                <a:lnTo>
                  <a:pt x="213118" y="338302"/>
                </a:lnTo>
                <a:close/>
              </a:path>
              <a:path w="768350" h="360045">
                <a:moveTo>
                  <a:pt x="342823" y="338302"/>
                </a:moveTo>
                <a:lnTo>
                  <a:pt x="292569" y="338302"/>
                </a:lnTo>
                <a:lnTo>
                  <a:pt x="292569" y="359727"/>
                </a:lnTo>
                <a:lnTo>
                  <a:pt x="342823" y="359727"/>
                </a:lnTo>
                <a:lnTo>
                  <a:pt x="342823" y="338302"/>
                </a:lnTo>
                <a:close/>
              </a:path>
              <a:path w="768350" h="360045">
                <a:moveTo>
                  <a:pt x="473671" y="338302"/>
                </a:moveTo>
                <a:lnTo>
                  <a:pt x="423443" y="338302"/>
                </a:lnTo>
                <a:lnTo>
                  <a:pt x="423443" y="359727"/>
                </a:lnTo>
                <a:lnTo>
                  <a:pt x="473671" y="359727"/>
                </a:lnTo>
                <a:lnTo>
                  <a:pt x="473671" y="338302"/>
                </a:lnTo>
                <a:close/>
              </a:path>
              <a:path w="768350" h="360045">
                <a:moveTo>
                  <a:pt x="600722" y="338302"/>
                </a:moveTo>
                <a:lnTo>
                  <a:pt x="550468" y="338302"/>
                </a:lnTo>
                <a:lnTo>
                  <a:pt x="550468" y="359727"/>
                </a:lnTo>
                <a:lnTo>
                  <a:pt x="600722" y="359727"/>
                </a:lnTo>
                <a:lnTo>
                  <a:pt x="600722" y="338302"/>
                </a:lnTo>
                <a:close/>
              </a:path>
              <a:path w="768350" h="360045">
                <a:moveTo>
                  <a:pt x="728383" y="338302"/>
                </a:moveTo>
                <a:lnTo>
                  <a:pt x="678129" y="338302"/>
                </a:lnTo>
                <a:lnTo>
                  <a:pt x="678129" y="359727"/>
                </a:lnTo>
                <a:lnTo>
                  <a:pt x="728383" y="359727"/>
                </a:lnTo>
                <a:lnTo>
                  <a:pt x="728383" y="338302"/>
                </a:lnTo>
                <a:close/>
              </a:path>
              <a:path w="768350" h="360045">
                <a:moveTo>
                  <a:pt x="600722" y="121056"/>
                </a:moveTo>
                <a:lnTo>
                  <a:pt x="550468" y="121056"/>
                </a:lnTo>
                <a:lnTo>
                  <a:pt x="550468" y="277469"/>
                </a:lnTo>
                <a:lnTo>
                  <a:pt x="1625" y="277469"/>
                </a:lnTo>
                <a:lnTo>
                  <a:pt x="1625" y="338302"/>
                </a:lnTo>
                <a:lnTo>
                  <a:pt x="767930" y="338302"/>
                </a:lnTo>
                <a:lnTo>
                  <a:pt x="767930" y="277456"/>
                </a:lnTo>
                <a:lnTo>
                  <a:pt x="600722" y="277456"/>
                </a:lnTo>
                <a:lnTo>
                  <a:pt x="600722" y="121056"/>
                </a:lnTo>
                <a:close/>
              </a:path>
              <a:path w="768350" h="360045">
                <a:moveTo>
                  <a:pt x="85458" y="121056"/>
                </a:moveTo>
                <a:lnTo>
                  <a:pt x="35204" y="121056"/>
                </a:lnTo>
                <a:lnTo>
                  <a:pt x="35204" y="277469"/>
                </a:lnTo>
                <a:lnTo>
                  <a:pt x="473671" y="277469"/>
                </a:lnTo>
                <a:lnTo>
                  <a:pt x="85458" y="277456"/>
                </a:lnTo>
                <a:lnTo>
                  <a:pt x="85458" y="121056"/>
                </a:lnTo>
                <a:close/>
              </a:path>
              <a:path w="768350" h="360045">
                <a:moveTo>
                  <a:pt x="213118" y="121056"/>
                </a:moveTo>
                <a:lnTo>
                  <a:pt x="162852" y="121056"/>
                </a:lnTo>
                <a:lnTo>
                  <a:pt x="162852" y="277456"/>
                </a:lnTo>
                <a:lnTo>
                  <a:pt x="213118" y="277456"/>
                </a:lnTo>
                <a:lnTo>
                  <a:pt x="213118" y="121056"/>
                </a:lnTo>
                <a:close/>
              </a:path>
              <a:path w="768350" h="360045">
                <a:moveTo>
                  <a:pt x="342823" y="121056"/>
                </a:moveTo>
                <a:lnTo>
                  <a:pt x="292569" y="121056"/>
                </a:lnTo>
                <a:lnTo>
                  <a:pt x="292569" y="277456"/>
                </a:lnTo>
                <a:lnTo>
                  <a:pt x="342823" y="277456"/>
                </a:lnTo>
                <a:lnTo>
                  <a:pt x="342823" y="121056"/>
                </a:lnTo>
                <a:close/>
              </a:path>
              <a:path w="768350" h="360045">
                <a:moveTo>
                  <a:pt x="473671" y="121056"/>
                </a:moveTo>
                <a:lnTo>
                  <a:pt x="423443" y="121056"/>
                </a:lnTo>
                <a:lnTo>
                  <a:pt x="423443" y="277456"/>
                </a:lnTo>
                <a:lnTo>
                  <a:pt x="473671" y="277456"/>
                </a:lnTo>
                <a:lnTo>
                  <a:pt x="473671" y="121056"/>
                </a:lnTo>
                <a:close/>
              </a:path>
              <a:path w="768350" h="360045">
                <a:moveTo>
                  <a:pt x="728383" y="121056"/>
                </a:moveTo>
                <a:lnTo>
                  <a:pt x="678116" y="121056"/>
                </a:lnTo>
                <a:lnTo>
                  <a:pt x="678116" y="277456"/>
                </a:lnTo>
                <a:lnTo>
                  <a:pt x="728383" y="277456"/>
                </a:lnTo>
                <a:lnTo>
                  <a:pt x="728383" y="121056"/>
                </a:lnTo>
                <a:close/>
              </a:path>
              <a:path w="768350" h="360045">
                <a:moveTo>
                  <a:pt x="767930" y="60223"/>
                </a:moveTo>
                <a:lnTo>
                  <a:pt x="0" y="60223"/>
                </a:lnTo>
                <a:lnTo>
                  <a:pt x="0" y="121056"/>
                </a:lnTo>
                <a:lnTo>
                  <a:pt x="767930" y="121056"/>
                </a:lnTo>
                <a:lnTo>
                  <a:pt x="767930" y="60223"/>
                </a:lnTo>
                <a:close/>
              </a:path>
              <a:path w="768350" h="360045">
                <a:moveTo>
                  <a:pt x="60731" y="0"/>
                </a:moveTo>
                <a:lnTo>
                  <a:pt x="35204" y="28613"/>
                </a:lnTo>
                <a:lnTo>
                  <a:pt x="35204" y="60223"/>
                </a:lnTo>
                <a:lnTo>
                  <a:pt x="85458" y="60223"/>
                </a:lnTo>
                <a:lnTo>
                  <a:pt x="85458" y="28613"/>
                </a:lnTo>
                <a:lnTo>
                  <a:pt x="60731" y="0"/>
                </a:lnTo>
                <a:close/>
              </a:path>
              <a:path w="768350" h="360045">
                <a:moveTo>
                  <a:pt x="188366" y="0"/>
                </a:moveTo>
                <a:lnTo>
                  <a:pt x="162864" y="28613"/>
                </a:lnTo>
                <a:lnTo>
                  <a:pt x="162864" y="60223"/>
                </a:lnTo>
                <a:lnTo>
                  <a:pt x="213118" y="60223"/>
                </a:lnTo>
                <a:lnTo>
                  <a:pt x="213118" y="28613"/>
                </a:lnTo>
                <a:lnTo>
                  <a:pt x="188366" y="0"/>
                </a:lnTo>
                <a:close/>
              </a:path>
              <a:path w="768350" h="360045">
                <a:moveTo>
                  <a:pt x="318084" y="0"/>
                </a:moveTo>
                <a:lnTo>
                  <a:pt x="292569" y="28613"/>
                </a:lnTo>
                <a:lnTo>
                  <a:pt x="292569" y="60223"/>
                </a:lnTo>
                <a:lnTo>
                  <a:pt x="342823" y="60223"/>
                </a:lnTo>
                <a:lnTo>
                  <a:pt x="342823" y="28613"/>
                </a:lnTo>
                <a:lnTo>
                  <a:pt x="318084" y="0"/>
                </a:lnTo>
                <a:close/>
              </a:path>
              <a:path w="768350" h="360045">
                <a:moveTo>
                  <a:pt x="448932" y="0"/>
                </a:moveTo>
                <a:lnTo>
                  <a:pt x="423443" y="28613"/>
                </a:lnTo>
                <a:lnTo>
                  <a:pt x="423443" y="60223"/>
                </a:lnTo>
                <a:lnTo>
                  <a:pt x="473671" y="60223"/>
                </a:lnTo>
                <a:lnTo>
                  <a:pt x="473671" y="28613"/>
                </a:lnTo>
                <a:lnTo>
                  <a:pt x="448932" y="0"/>
                </a:lnTo>
                <a:close/>
              </a:path>
              <a:path w="768350" h="360045">
                <a:moveTo>
                  <a:pt x="575995" y="0"/>
                </a:moveTo>
                <a:lnTo>
                  <a:pt x="550468" y="28613"/>
                </a:lnTo>
                <a:lnTo>
                  <a:pt x="550468" y="60223"/>
                </a:lnTo>
                <a:lnTo>
                  <a:pt x="600722" y="60223"/>
                </a:lnTo>
                <a:lnTo>
                  <a:pt x="600722" y="28613"/>
                </a:lnTo>
                <a:lnTo>
                  <a:pt x="575995" y="0"/>
                </a:lnTo>
                <a:close/>
              </a:path>
              <a:path w="768350" h="360045">
                <a:moveTo>
                  <a:pt x="703630" y="0"/>
                </a:moveTo>
                <a:lnTo>
                  <a:pt x="678129" y="28613"/>
                </a:lnTo>
                <a:lnTo>
                  <a:pt x="678129" y="60223"/>
                </a:lnTo>
                <a:lnTo>
                  <a:pt x="728383" y="60223"/>
                </a:lnTo>
                <a:lnTo>
                  <a:pt x="728383" y="28613"/>
                </a:lnTo>
                <a:lnTo>
                  <a:pt x="703630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pPr algn="ctr"/>
            <a:endParaRPr/>
          </a:p>
        </p:txBody>
      </p:sp>
      <p:sp>
        <p:nvSpPr>
          <p:cNvPr id="60" name="object 58"/>
          <p:cNvSpPr txBox="1"/>
          <p:nvPr/>
        </p:nvSpPr>
        <p:spPr>
          <a:xfrm>
            <a:off x="529785" y="3352034"/>
            <a:ext cx="3042726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Possibilidade </a:t>
            </a:r>
            <a:r>
              <a:rPr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aplicação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55" dirty="0">
                <a:solidFill>
                  <a:srgbClr val="996433"/>
                </a:solidFill>
                <a:latin typeface="Calibri"/>
                <a:cs typeface="Calibri"/>
              </a:rPr>
              <a:t>em</a:t>
            </a:r>
            <a:r>
              <a:rPr spc="2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opriedades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996433"/>
                </a:solidFill>
                <a:latin typeface="Calibri"/>
                <a:cs typeface="Calibri"/>
              </a:rPr>
              <a:t>rurais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todos</a:t>
            </a:r>
            <a:r>
              <a:rPr spc="2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5" dirty="0">
                <a:solidFill>
                  <a:srgbClr val="996433"/>
                </a:solidFill>
                <a:latin typeface="Calibri"/>
                <a:cs typeface="Calibri"/>
              </a:rPr>
              <a:t>os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tamanhos </a:t>
            </a:r>
            <a:r>
              <a:rPr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15" dirty="0">
                <a:solidFill>
                  <a:srgbClr val="996433"/>
                </a:solidFill>
                <a:latin typeface="Calibri"/>
                <a:cs typeface="Calibri"/>
              </a:rPr>
              <a:t>perfis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61" name="object 59"/>
          <p:cNvSpPr txBox="1"/>
          <p:nvPr/>
        </p:nvSpPr>
        <p:spPr>
          <a:xfrm>
            <a:off x="8110313" y="3210442"/>
            <a:ext cx="3701368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pc="15" dirty="0">
                <a:solidFill>
                  <a:srgbClr val="996433"/>
                </a:solidFill>
                <a:latin typeface="Calibri"/>
                <a:cs typeface="Calibri"/>
              </a:rPr>
              <a:t>Maior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eficiência </a:t>
            </a:r>
            <a:r>
              <a:rPr spc="20" dirty="0">
                <a:solidFill>
                  <a:srgbClr val="996433"/>
                </a:solidFill>
                <a:latin typeface="Calibri"/>
                <a:cs typeface="Calibri"/>
              </a:rPr>
              <a:t>na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20" dirty="0">
                <a:solidFill>
                  <a:srgbClr val="996433"/>
                </a:solidFill>
                <a:latin typeface="Calibri"/>
                <a:cs typeface="Calibri"/>
              </a:rPr>
              <a:t>utilização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pc="3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-5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ecursos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(água, </a:t>
            </a:r>
            <a:r>
              <a:rPr spc="5" dirty="0">
                <a:solidFill>
                  <a:srgbClr val="996433"/>
                </a:solidFill>
                <a:latin typeface="Calibri"/>
                <a:cs typeface="Calibri"/>
              </a:rPr>
              <a:t>luz,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5" dirty="0">
                <a:solidFill>
                  <a:srgbClr val="996433"/>
                </a:solidFill>
                <a:latin typeface="Calibri"/>
                <a:cs typeface="Calibri"/>
              </a:rPr>
              <a:t>nutrientes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15" dirty="0">
                <a:solidFill>
                  <a:srgbClr val="996433"/>
                </a:solidFill>
                <a:latin typeface="Calibri"/>
                <a:cs typeface="Calibri"/>
              </a:rPr>
              <a:t>capital)</a:t>
            </a:r>
            <a:r>
              <a:rPr spc="1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ampliação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balanço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energético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62" name="object 60"/>
          <p:cNvSpPr txBox="1"/>
          <p:nvPr/>
        </p:nvSpPr>
        <p:spPr>
          <a:xfrm>
            <a:off x="4111015" y="3348942"/>
            <a:ext cx="3460794" cy="830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pc="45" dirty="0">
                <a:solidFill>
                  <a:srgbClr val="996433"/>
                </a:solidFill>
                <a:latin typeface="Calibri"/>
                <a:cs typeface="Calibri"/>
              </a:rPr>
              <a:t>Redução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sa</a:t>
            </a:r>
            <a:r>
              <a:rPr spc="15" dirty="0">
                <a:solidFill>
                  <a:srgbClr val="996433"/>
                </a:solidFill>
                <a:latin typeface="Calibri"/>
                <a:cs typeface="Calibri"/>
              </a:rPr>
              <a:t>z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onalidade</a:t>
            </a:r>
            <a:r>
              <a:rPr spc="1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uso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50" dirty="0">
                <a:solidFill>
                  <a:srgbClr val="996433"/>
                </a:solidFill>
                <a:latin typeface="Calibri"/>
                <a:cs typeface="Calibri"/>
              </a:rPr>
              <a:t>mão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35" dirty="0">
                <a:solidFill>
                  <a:srgbClr val="996433"/>
                </a:solidFill>
                <a:latin typeface="Calibri"/>
                <a:cs typeface="Calibri"/>
              </a:rPr>
              <a:t>obra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5" dirty="0">
                <a:solidFill>
                  <a:srgbClr val="996433"/>
                </a:solidFill>
                <a:latin typeface="Calibri"/>
                <a:cs typeface="Calibri"/>
              </a:rPr>
              <a:t>no</a:t>
            </a:r>
            <a:r>
              <a:rPr spc="2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0" dirty="0">
                <a:solidFill>
                  <a:srgbClr val="996433"/>
                </a:solidFill>
                <a:latin typeface="Calibri"/>
                <a:cs typeface="Calibri"/>
              </a:rPr>
              <a:t>campo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40" dirty="0">
                <a:solidFill>
                  <a:srgbClr val="996433"/>
                </a:solidFill>
                <a:latin typeface="Calibri"/>
                <a:cs typeface="Calibri"/>
              </a:rPr>
              <a:t>êx</a:t>
            </a:r>
            <a:r>
              <a:rPr spc="75" dirty="0">
                <a:solidFill>
                  <a:srgbClr val="996433"/>
                </a:solidFill>
                <a:latin typeface="Calibri"/>
                <a:cs typeface="Calibri"/>
              </a:rPr>
              <a:t>odo</a:t>
            </a:r>
            <a:r>
              <a:rPr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996433"/>
                </a:solidFill>
                <a:latin typeface="Calibri"/>
                <a:cs typeface="Calibri"/>
              </a:rPr>
              <a:t>rural</a:t>
            </a:r>
            <a:endParaRPr dirty="0">
              <a:latin typeface="Calibri"/>
              <a:cs typeface="Calibri"/>
            </a:endParaRPr>
          </a:p>
        </p:txBody>
      </p:sp>
      <p:pic>
        <p:nvPicPr>
          <p:cNvPr id="28" name="Picture 4">
            <a:extLst>
              <a:ext uri="{FF2B5EF4-FFF2-40B4-BE49-F238E27FC236}">
                <a16:creationId xmlns:a16="http://schemas.microsoft.com/office/drawing/2014/main" xmlns="" id="{B2D8831F-65C6-4E15-93DE-008F5CB45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012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61"/>
          <p:cNvSpPr txBox="1"/>
          <p:nvPr/>
        </p:nvSpPr>
        <p:spPr>
          <a:xfrm>
            <a:off x="8848220" y="2657125"/>
            <a:ext cx="2895736" cy="923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Melhoria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imagem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pública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dos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agriculto</a:t>
            </a:r>
            <a:r>
              <a:rPr sz="2000" spc="-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es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perante a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sociedade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68" name="Grupo 67"/>
          <p:cNvGrpSpPr/>
          <p:nvPr/>
        </p:nvGrpSpPr>
        <p:grpSpPr>
          <a:xfrm>
            <a:off x="9821122" y="1416311"/>
            <a:ext cx="1041653" cy="980175"/>
            <a:chOff x="6715790" y="1904396"/>
            <a:chExt cx="506033" cy="476167"/>
          </a:xfrm>
        </p:grpSpPr>
        <p:sp>
          <p:nvSpPr>
            <p:cNvPr id="5" name="object 62"/>
            <p:cNvSpPr/>
            <p:nvPr/>
          </p:nvSpPr>
          <p:spPr>
            <a:xfrm>
              <a:off x="6715790" y="2138628"/>
              <a:ext cx="88265" cy="241935"/>
            </a:xfrm>
            <a:custGeom>
              <a:avLst/>
              <a:gdLst/>
              <a:ahLst/>
              <a:cxnLst/>
              <a:rect l="l" t="t" r="r" b="b"/>
              <a:pathLst>
                <a:path w="88264" h="241935">
                  <a:moveTo>
                    <a:pt x="84137" y="0"/>
                  </a:moveTo>
                  <a:lnTo>
                    <a:pt x="3568" y="0"/>
                  </a:lnTo>
                  <a:lnTo>
                    <a:pt x="0" y="3568"/>
                  </a:lnTo>
                  <a:lnTo>
                    <a:pt x="0" y="237845"/>
                  </a:lnTo>
                  <a:lnTo>
                    <a:pt x="3568" y="241401"/>
                  </a:lnTo>
                  <a:lnTo>
                    <a:pt x="84137" y="241401"/>
                  </a:lnTo>
                  <a:lnTo>
                    <a:pt x="87706" y="237845"/>
                  </a:lnTo>
                  <a:lnTo>
                    <a:pt x="87706" y="3568"/>
                  </a:lnTo>
                  <a:lnTo>
                    <a:pt x="84137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6" name="object 63"/>
            <p:cNvSpPr/>
            <p:nvPr/>
          </p:nvSpPr>
          <p:spPr>
            <a:xfrm>
              <a:off x="6818598" y="1904396"/>
              <a:ext cx="403225" cy="462280"/>
            </a:xfrm>
            <a:custGeom>
              <a:avLst/>
              <a:gdLst/>
              <a:ahLst/>
              <a:cxnLst/>
              <a:rect l="l" t="t" r="r" b="b"/>
              <a:pathLst>
                <a:path w="403225" h="462279">
                  <a:moveTo>
                    <a:pt x="341758" y="440520"/>
                  </a:moveTo>
                  <a:lnTo>
                    <a:pt x="104234" y="440520"/>
                  </a:lnTo>
                  <a:lnTo>
                    <a:pt x="115854" y="440801"/>
                  </a:lnTo>
                  <a:lnTo>
                    <a:pt x="127021" y="443026"/>
                  </a:lnTo>
                  <a:lnTo>
                    <a:pt x="150305" y="449711"/>
                  </a:lnTo>
                  <a:lnTo>
                    <a:pt x="163576" y="452374"/>
                  </a:lnTo>
                  <a:lnTo>
                    <a:pt x="173281" y="452898"/>
                  </a:lnTo>
                  <a:lnTo>
                    <a:pt x="182367" y="453897"/>
                  </a:lnTo>
                  <a:lnTo>
                    <a:pt x="191138" y="455227"/>
                  </a:lnTo>
                  <a:lnTo>
                    <a:pt x="208948" y="458304"/>
                  </a:lnTo>
                  <a:lnTo>
                    <a:pt x="218593" y="459764"/>
                  </a:lnTo>
                  <a:lnTo>
                    <a:pt x="229134" y="460980"/>
                  </a:lnTo>
                  <a:lnTo>
                    <a:pt x="240876" y="461809"/>
                  </a:lnTo>
                  <a:lnTo>
                    <a:pt x="254122" y="462106"/>
                  </a:lnTo>
                  <a:lnTo>
                    <a:pt x="269174" y="461728"/>
                  </a:lnTo>
                  <a:lnTo>
                    <a:pt x="286336" y="460532"/>
                  </a:lnTo>
                  <a:lnTo>
                    <a:pt x="305910" y="458373"/>
                  </a:lnTo>
                  <a:lnTo>
                    <a:pt x="319588" y="454721"/>
                  </a:lnTo>
                  <a:lnTo>
                    <a:pt x="332015" y="448340"/>
                  </a:lnTo>
                  <a:lnTo>
                    <a:pt x="341758" y="440520"/>
                  </a:lnTo>
                  <a:close/>
                </a:path>
                <a:path w="403225" h="462279">
                  <a:moveTo>
                    <a:pt x="186460" y="0"/>
                  </a:moveTo>
                  <a:lnTo>
                    <a:pt x="177716" y="16406"/>
                  </a:lnTo>
                  <a:lnTo>
                    <a:pt x="177849" y="23341"/>
                  </a:lnTo>
                  <a:lnTo>
                    <a:pt x="177946" y="39946"/>
                  </a:lnTo>
                  <a:lnTo>
                    <a:pt x="170649" y="85998"/>
                  </a:lnTo>
                  <a:lnTo>
                    <a:pt x="151063" y="127810"/>
                  </a:lnTo>
                  <a:lnTo>
                    <a:pt x="134877" y="147163"/>
                  </a:lnTo>
                  <a:lnTo>
                    <a:pt x="127563" y="155851"/>
                  </a:lnTo>
                  <a:lnTo>
                    <a:pt x="119045" y="170142"/>
                  </a:lnTo>
                  <a:lnTo>
                    <a:pt x="111031" y="184666"/>
                  </a:lnTo>
                  <a:lnTo>
                    <a:pt x="103500" y="198788"/>
                  </a:lnTo>
                  <a:lnTo>
                    <a:pt x="96265" y="212193"/>
                  </a:lnTo>
                  <a:lnTo>
                    <a:pt x="70488" y="244971"/>
                  </a:lnTo>
                  <a:lnTo>
                    <a:pt x="0" y="245463"/>
                  </a:lnTo>
                  <a:lnTo>
                    <a:pt x="0" y="448802"/>
                  </a:lnTo>
                  <a:lnTo>
                    <a:pt x="104234" y="440520"/>
                  </a:lnTo>
                  <a:lnTo>
                    <a:pt x="341758" y="440520"/>
                  </a:lnTo>
                  <a:lnTo>
                    <a:pt x="342533" y="439898"/>
                  </a:lnTo>
                  <a:lnTo>
                    <a:pt x="350483" y="430061"/>
                  </a:lnTo>
                  <a:lnTo>
                    <a:pt x="355209" y="419495"/>
                  </a:lnTo>
                  <a:lnTo>
                    <a:pt x="356053" y="408866"/>
                  </a:lnTo>
                  <a:lnTo>
                    <a:pt x="357066" y="400861"/>
                  </a:lnTo>
                  <a:lnTo>
                    <a:pt x="362579" y="393195"/>
                  </a:lnTo>
                  <a:lnTo>
                    <a:pt x="379088" y="377147"/>
                  </a:lnTo>
                  <a:lnTo>
                    <a:pt x="386075" y="367902"/>
                  </a:lnTo>
                  <a:lnTo>
                    <a:pt x="389544" y="357265"/>
                  </a:lnTo>
                  <a:lnTo>
                    <a:pt x="387064" y="343678"/>
                  </a:lnTo>
                  <a:lnTo>
                    <a:pt x="387629" y="332674"/>
                  </a:lnTo>
                  <a:lnTo>
                    <a:pt x="390288" y="323602"/>
                  </a:lnTo>
                  <a:lnTo>
                    <a:pt x="394092" y="315810"/>
                  </a:lnTo>
                  <a:lnTo>
                    <a:pt x="398091" y="308644"/>
                  </a:lnTo>
                  <a:lnTo>
                    <a:pt x="401334" y="301454"/>
                  </a:lnTo>
                  <a:lnTo>
                    <a:pt x="402873" y="293586"/>
                  </a:lnTo>
                  <a:lnTo>
                    <a:pt x="401757" y="284389"/>
                  </a:lnTo>
                  <a:lnTo>
                    <a:pt x="397036" y="273211"/>
                  </a:lnTo>
                  <a:lnTo>
                    <a:pt x="396113" y="271586"/>
                  </a:lnTo>
                  <a:lnTo>
                    <a:pt x="392526" y="262585"/>
                  </a:lnTo>
                  <a:lnTo>
                    <a:pt x="392126" y="254476"/>
                  </a:lnTo>
                  <a:lnTo>
                    <a:pt x="393757" y="247014"/>
                  </a:lnTo>
                  <a:lnTo>
                    <a:pt x="396264" y="239954"/>
                  </a:lnTo>
                  <a:lnTo>
                    <a:pt x="398493" y="233051"/>
                  </a:lnTo>
                  <a:lnTo>
                    <a:pt x="370839" y="194683"/>
                  </a:lnTo>
                  <a:lnTo>
                    <a:pt x="328959" y="177898"/>
                  </a:lnTo>
                  <a:lnTo>
                    <a:pt x="254058" y="176281"/>
                  </a:lnTo>
                  <a:lnTo>
                    <a:pt x="240763" y="174751"/>
                  </a:lnTo>
                  <a:lnTo>
                    <a:pt x="231724" y="170142"/>
                  </a:lnTo>
                  <a:lnTo>
                    <a:pt x="227481" y="160672"/>
                  </a:lnTo>
                  <a:lnTo>
                    <a:pt x="230868" y="133534"/>
                  </a:lnTo>
                  <a:lnTo>
                    <a:pt x="232816" y="109678"/>
                  </a:lnTo>
                  <a:lnTo>
                    <a:pt x="233464" y="88887"/>
                  </a:lnTo>
                  <a:lnTo>
                    <a:pt x="232950" y="70945"/>
                  </a:lnTo>
                  <a:lnTo>
                    <a:pt x="231414" y="55636"/>
                  </a:lnTo>
                  <a:lnTo>
                    <a:pt x="217823" y="16399"/>
                  </a:lnTo>
                  <a:lnTo>
                    <a:pt x="191826" y="353"/>
                  </a:lnTo>
                  <a:lnTo>
                    <a:pt x="186460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grpSp>
        <p:nvGrpSpPr>
          <p:cNvPr id="66" name="Grupo 65"/>
          <p:cNvGrpSpPr/>
          <p:nvPr/>
        </p:nvGrpSpPr>
        <p:grpSpPr>
          <a:xfrm>
            <a:off x="1703498" y="1440414"/>
            <a:ext cx="1253836" cy="891564"/>
            <a:chOff x="2635955" y="1946921"/>
            <a:chExt cx="609111" cy="433120"/>
          </a:xfrm>
        </p:grpSpPr>
        <p:sp>
          <p:nvSpPr>
            <p:cNvPr id="7" name="object 64"/>
            <p:cNvSpPr/>
            <p:nvPr/>
          </p:nvSpPr>
          <p:spPr>
            <a:xfrm>
              <a:off x="2635955" y="2120626"/>
              <a:ext cx="259715" cy="259079"/>
            </a:xfrm>
            <a:custGeom>
              <a:avLst/>
              <a:gdLst/>
              <a:ahLst/>
              <a:cxnLst/>
              <a:rect l="l" t="t" r="r" b="b"/>
              <a:pathLst>
                <a:path w="259715" h="259079">
                  <a:moveTo>
                    <a:pt x="129530" y="0"/>
                  </a:moveTo>
                  <a:lnTo>
                    <a:pt x="87092" y="7128"/>
                  </a:lnTo>
                  <a:lnTo>
                    <a:pt x="50518" y="26906"/>
                  </a:lnTo>
                  <a:lnTo>
                    <a:pt x="22220" y="56924"/>
                  </a:lnTo>
                  <a:lnTo>
                    <a:pt x="4611" y="94772"/>
                  </a:lnTo>
                  <a:lnTo>
                    <a:pt x="0" y="123164"/>
                  </a:lnTo>
                  <a:lnTo>
                    <a:pt x="750" y="138681"/>
                  </a:lnTo>
                  <a:lnTo>
                    <a:pt x="11733" y="181271"/>
                  </a:lnTo>
                  <a:lnTo>
                    <a:pt x="34074" y="216434"/>
                  </a:lnTo>
                  <a:lnTo>
                    <a:pt x="65532" y="242262"/>
                  </a:lnTo>
                  <a:lnTo>
                    <a:pt x="103868" y="256848"/>
                  </a:lnTo>
                  <a:lnTo>
                    <a:pt x="117788" y="258882"/>
                  </a:lnTo>
                  <a:lnTo>
                    <a:pt x="133948" y="258231"/>
                  </a:lnTo>
                  <a:lnTo>
                    <a:pt x="177921" y="247844"/>
                  </a:lnTo>
                  <a:lnTo>
                    <a:pt x="213931" y="226452"/>
                  </a:lnTo>
                  <a:lnTo>
                    <a:pt x="235830" y="202730"/>
                  </a:lnTo>
                  <a:lnTo>
                    <a:pt x="129542" y="202730"/>
                  </a:lnTo>
                  <a:lnTo>
                    <a:pt x="115079" y="201291"/>
                  </a:lnTo>
                  <a:lnTo>
                    <a:pt x="78580" y="181963"/>
                  </a:lnTo>
                  <a:lnTo>
                    <a:pt x="58345" y="146023"/>
                  </a:lnTo>
                  <a:lnTo>
                    <a:pt x="56531" y="131664"/>
                  </a:lnTo>
                  <a:lnTo>
                    <a:pt x="57923" y="116751"/>
                  </a:lnTo>
                  <a:lnTo>
                    <a:pt x="76756" y="79526"/>
                  </a:lnTo>
                  <a:lnTo>
                    <a:pt x="111890" y="58805"/>
                  </a:lnTo>
                  <a:lnTo>
                    <a:pt x="125961" y="56728"/>
                  </a:lnTo>
                  <a:lnTo>
                    <a:pt x="236193" y="56728"/>
                  </a:lnTo>
                  <a:lnTo>
                    <a:pt x="232747" y="51609"/>
                  </a:lnTo>
                  <a:lnTo>
                    <a:pt x="203133" y="23053"/>
                  </a:lnTo>
                  <a:lnTo>
                    <a:pt x="165758" y="5155"/>
                  </a:lnTo>
                  <a:lnTo>
                    <a:pt x="137695" y="254"/>
                  </a:lnTo>
                  <a:lnTo>
                    <a:pt x="129530" y="0"/>
                  </a:lnTo>
                  <a:close/>
                </a:path>
                <a:path w="259715" h="259079">
                  <a:moveTo>
                    <a:pt x="236193" y="56728"/>
                  </a:moveTo>
                  <a:lnTo>
                    <a:pt x="125961" y="56728"/>
                  </a:lnTo>
                  <a:lnTo>
                    <a:pt x="141222" y="58070"/>
                  </a:lnTo>
                  <a:lnTo>
                    <a:pt x="155302" y="61983"/>
                  </a:lnTo>
                  <a:lnTo>
                    <a:pt x="188214" y="86531"/>
                  </a:lnTo>
                  <a:lnTo>
                    <a:pt x="202430" y="124790"/>
                  </a:lnTo>
                  <a:lnTo>
                    <a:pt x="201137" y="140329"/>
                  </a:lnTo>
                  <a:lnTo>
                    <a:pt x="183092" y="178592"/>
                  </a:lnTo>
                  <a:lnTo>
                    <a:pt x="149160" y="200033"/>
                  </a:lnTo>
                  <a:lnTo>
                    <a:pt x="129542" y="202730"/>
                  </a:lnTo>
                  <a:lnTo>
                    <a:pt x="235830" y="202730"/>
                  </a:lnTo>
                  <a:lnTo>
                    <a:pt x="255871" y="159121"/>
                  </a:lnTo>
                  <a:lnTo>
                    <a:pt x="259255" y="131664"/>
                  </a:lnTo>
                  <a:lnTo>
                    <a:pt x="258446" y="116751"/>
                  </a:lnTo>
                  <a:lnTo>
                    <a:pt x="256083" y="102378"/>
                  </a:lnTo>
                  <a:lnTo>
                    <a:pt x="252242" y="88575"/>
                  </a:lnTo>
                  <a:lnTo>
                    <a:pt x="247014" y="75457"/>
                  </a:lnTo>
                  <a:lnTo>
                    <a:pt x="240486" y="63107"/>
                  </a:lnTo>
                  <a:lnTo>
                    <a:pt x="236193" y="56728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8" name="object 65"/>
            <p:cNvSpPr/>
            <p:nvPr/>
          </p:nvSpPr>
          <p:spPr>
            <a:xfrm>
              <a:off x="3060916" y="2195256"/>
              <a:ext cx="184150" cy="184785"/>
            </a:xfrm>
            <a:custGeom>
              <a:avLst/>
              <a:gdLst/>
              <a:ahLst/>
              <a:cxnLst/>
              <a:rect l="l" t="t" r="r" b="b"/>
              <a:pathLst>
                <a:path w="184150" h="184785">
                  <a:moveTo>
                    <a:pt x="92259" y="0"/>
                  </a:moveTo>
                  <a:lnTo>
                    <a:pt x="50906" y="9784"/>
                  </a:lnTo>
                  <a:lnTo>
                    <a:pt x="19164" y="35966"/>
                  </a:lnTo>
                  <a:lnTo>
                    <a:pt x="1782" y="73786"/>
                  </a:lnTo>
                  <a:lnTo>
                    <a:pt x="0" y="88157"/>
                  </a:lnTo>
                  <a:lnTo>
                    <a:pt x="1075" y="103508"/>
                  </a:lnTo>
                  <a:lnTo>
                    <a:pt x="16107" y="143562"/>
                  </a:lnTo>
                  <a:lnTo>
                    <a:pt x="45446" y="171843"/>
                  </a:lnTo>
                  <a:lnTo>
                    <a:pt x="84653" y="184461"/>
                  </a:lnTo>
                  <a:lnTo>
                    <a:pt x="100543" y="183487"/>
                  </a:lnTo>
                  <a:lnTo>
                    <a:pt x="141701" y="169086"/>
                  </a:lnTo>
                  <a:lnTo>
                    <a:pt x="170609" y="140754"/>
                  </a:lnTo>
                  <a:lnTo>
                    <a:pt x="173250" y="135851"/>
                  </a:lnTo>
                  <a:lnTo>
                    <a:pt x="92259" y="135851"/>
                  </a:lnTo>
                  <a:lnTo>
                    <a:pt x="78091" y="133492"/>
                  </a:lnTo>
                  <a:lnTo>
                    <a:pt x="65878" y="126939"/>
                  </a:lnTo>
                  <a:lnTo>
                    <a:pt x="56409" y="116980"/>
                  </a:lnTo>
                  <a:lnTo>
                    <a:pt x="50470" y="104403"/>
                  </a:lnTo>
                  <a:lnTo>
                    <a:pt x="51480" y="86794"/>
                  </a:lnTo>
                  <a:lnTo>
                    <a:pt x="55931" y="72418"/>
                  </a:lnTo>
                  <a:lnTo>
                    <a:pt x="63266" y="61372"/>
                  </a:lnTo>
                  <a:lnTo>
                    <a:pt x="72928" y="53752"/>
                  </a:lnTo>
                  <a:lnTo>
                    <a:pt x="84362" y="49652"/>
                  </a:lnTo>
                  <a:lnTo>
                    <a:pt x="171985" y="49652"/>
                  </a:lnTo>
                  <a:lnTo>
                    <a:pt x="169367" y="44384"/>
                  </a:lnTo>
                  <a:lnTo>
                    <a:pt x="141875" y="14975"/>
                  </a:lnTo>
                  <a:lnTo>
                    <a:pt x="104792" y="853"/>
                  </a:lnTo>
                  <a:lnTo>
                    <a:pt x="92259" y="0"/>
                  </a:lnTo>
                  <a:close/>
                </a:path>
                <a:path w="184150" h="184785">
                  <a:moveTo>
                    <a:pt x="171985" y="49652"/>
                  </a:moveTo>
                  <a:lnTo>
                    <a:pt x="84362" y="49652"/>
                  </a:lnTo>
                  <a:lnTo>
                    <a:pt x="100946" y="51263"/>
                  </a:lnTo>
                  <a:lnTo>
                    <a:pt x="114630" y="56509"/>
                  </a:lnTo>
                  <a:lnTo>
                    <a:pt x="125138" y="64774"/>
                  </a:lnTo>
                  <a:lnTo>
                    <a:pt x="132192" y="75442"/>
                  </a:lnTo>
                  <a:lnTo>
                    <a:pt x="135514" y="87897"/>
                  </a:lnTo>
                  <a:lnTo>
                    <a:pt x="133499" y="103508"/>
                  </a:lnTo>
                  <a:lnTo>
                    <a:pt x="107105" y="133205"/>
                  </a:lnTo>
                  <a:lnTo>
                    <a:pt x="92259" y="135851"/>
                  </a:lnTo>
                  <a:lnTo>
                    <a:pt x="173250" y="135851"/>
                  </a:lnTo>
                  <a:lnTo>
                    <a:pt x="176970" y="128945"/>
                  </a:lnTo>
                  <a:lnTo>
                    <a:pt x="181498" y="116215"/>
                  </a:lnTo>
                  <a:lnTo>
                    <a:pt x="184073" y="102719"/>
                  </a:lnTo>
                  <a:lnTo>
                    <a:pt x="183200" y="86386"/>
                  </a:lnTo>
                  <a:lnTo>
                    <a:pt x="180358" y="71153"/>
                  </a:lnTo>
                  <a:lnTo>
                    <a:pt x="175697" y="57119"/>
                  </a:lnTo>
                  <a:lnTo>
                    <a:pt x="171985" y="49652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9" name="object 66"/>
            <p:cNvSpPr/>
            <p:nvPr/>
          </p:nvSpPr>
          <p:spPr>
            <a:xfrm>
              <a:off x="2658274" y="1946921"/>
              <a:ext cx="529590" cy="345440"/>
            </a:xfrm>
            <a:custGeom>
              <a:avLst/>
              <a:gdLst/>
              <a:ahLst/>
              <a:cxnLst/>
              <a:rect l="l" t="t" r="r" b="b"/>
              <a:pathLst>
                <a:path w="529590" h="345439">
                  <a:moveTo>
                    <a:pt x="194530" y="154315"/>
                  </a:moveTo>
                  <a:lnTo>
                    <a:pt x="106376" y="154315"/>
                  </a:lnTo>
                  <a:lnTo>
                    <a:pt x="121158" y="155027"/>
                  </a:lnTo>
                  <a:lnTo>
                    <a:pt x="135523" y="157121"/>
                  </a:lnTo>
                  <a:lnTo>
                    <a:pt x="175462" y="171016"/>
                  </a:lnTo>
                  <a:lnTo>
                    <a:pt x="209281" y="194924"/>
                  </a:lnTo>
                  <a:lnTo>
                    <a:pt x="235203" y="227033"/>
                  </a:lnTo>
                  <a:lnTo>
                    <a:pt x="251447" y="265531"/>
                  </a:lnTo>
                  <a:lnTo>
                    <a:pt x="256021" y="293851"/>
                  </a:lnTo>
                  <a:lnTo>
                    <a:pt x="255805" y="309902"/>
                  </a:lnTo>
                  <a:lnTo>
                    <a:pt x="254758" y="323115"/>
                  </a:lnTo>
                  <a:lnTo>
                    <a:pt x="252952" y="334337"/>
                  </a:lnTo>
                  <a:lnTo>
                    <a:pt x="250461" y="344412"/>
                  </a:lnTo>
                  <a:lnTo>
                    <a:pt x="383019" y="344914"/>
                  </a:lnTo>
                  <a:lnTo>
                    <a:pt x="382968" y="343390"/>
                  </a:lnTo>
                  <a:lnTo>
                    <a:pt x="382790" y="341891"/>
                  </a:lnTo>
                  <a:lnTo>
                    <a:pt x="382790" y="340342"/>
                  </a:lnTo>
                  <a:lnTo>
                    <a:pt x="389913" y="301125"/>
                  </a:lnTo>
                  <a:lnTo>
                    <a:pt x="409509" y="267961"/>
                  </a:lnTo>
                  <a:lnTo>
                    <a:pt x="440027" y="242720"/>
                  </a:lnTo>
                  <a:lnTo>
                    <a:pt x="470600" y="231109"/>
                  </a:lnTo>
                  <a:lnTo>
                    <a:pt x="304393" y="231109"/>
                  </a:lnTo>
                  <a:lnTo>
                    <a:pt x="262597" y="231059"/>
                  </a:lnTo>
                  <a:lnTo>
                    <a:pt x="257068" y="218352"/>
                  </a:lnTo>
                  <a:lnTo>
                    <a:pt x="250376" y="206534"/>
                  </a:lnTo>
                  <a:lnTo>
                    <a:pt x="224884" y="176474"/>
                  </a:lnTo>
                  <a:lnTo>
                    <a:pt x="194544" y="154631"/>
                  </a:lnTo>
                  <a:lnTo>
                    <a:pt x="194530" y="154315"/>
                  </a:lnTo>
                  <a:close/>
                </a:path>
                <a:path w="529590" h="345439">
                  <a:moveTo>
                    <a:pt x="528249" y="228383"/>
                  </a:moveTo>
                  <a:lnTo>
                    <a:pt x="489220" y="228383"/>
                  </a:lnTo>
                  <a:lnTo>
                    <a:pt x="504208" y="228884"/>
                  </a:lnTo>
                  <a:lnTo>
                    <a:pt x="516828" y="230565"/>
                  </a:lnTo>
                  <a:lnTo>
                    <a:pt x="527867" y="233319"/>
                  </a:lnTo>
                  <a:lnTo>
                    <a:pt x="528249" y="228383"/>
                  </a:lnTo>
                  <a:close/>
                </a:path>
                <a:path w="529590" h="345439">
                  <a:moveTo>
                    <a:pt x="302561" y="37422"/>
                  </a:moveTo>
                  <a:lnTo>
                    <a:pt x="278879" y="37422"/>
                  </a:lnTo>
                  <a:lnTo>
                    <a:pt x="304286" y="146767"/>
                  </a:lnTo>
                  <a:lnTo>
                    <a:pt x="304393" y="231109"/>
                  </a:lnTo>
                  <a:lnTo>
                    <a:pt x="470654" y="231097"/>
                  </a:lnTo>
                  <a:lnTo>
                    <a:pt x="476081" y="229835"/>
                  </a:lnTo>
                  <a:lnTo>
                    <a:pt x="489220" y="228383"/>
                  </a:lnTo>
                  <a:lnTo>
                    <a:pt x="528249" y="228383"/>
                  </a:lnTo>
                  <a:lnTo>
                    <a:pt x="529025" y="218352"/>
                  </a:lnTo>
                  <a:lnTo>
                    <a:pt x="529112" y="215531"/>
                  </a:lnTo>
                  <a:lnTo>
                    <a:pt x="528772" y="201020"/>
                  </a:lnTo>
                  <a:lnTo>
                    <a:pt x="506893" y="167837"/>
                  </a:lnTo>
                  <a:lnTo>
                    <a:pt x="457594" y="154312"/>
                  </a:lnTo>
                  <a:lnTo>
                    <a:pt x="418809" y="146767"/>
                  </a:lnTo>
                  <a:lnTo>
                    <a:pt x="380723" y="141360"/>
                  </a:lnTo>
                  <a:lnTo>
                    <a:pt x="368533" y="140019"/>
                  </a:lnTo>
                  <a:lnTo>
                    <a:pt x="368261" y="137383"/>
                  </a:lnTo>
                  <a:lnTo>
                    <a:pt x="335876" y="137383"/>
                  </a:lnTo>
                  <a:lnTo>
                    <a:pt x="332333" y="137193"/>
                  </a:lnTo>
                  <a:lnTo>
                    <a:pt x="325704" y="136939"/>
                  </a:lnTo>
                  <a:lnTo>
                    <a:pt x="302561" y="37422"/>
                  </a:lnTo>
                  <a:close/>
                </a:path>
                <a:path w="529590" h="345439">
                  <a:moveTo>
                    <a:pt x="300842" y="30030"/>
                  </a:moveTo>
                  <a:lnTo>
                    <a:pt x="61785" y="30030"/>
                  </a:lnTo>
                  <a:lnTo>
                    <a:pt x="43586" y="135872"/>
                  </a:lnTo>
                  <a:lnTo>
                    <a:pt x="43611" y="136545"/>
                  </a:lnTo>
                  <a:lnTo>
                    <a:pt x="39509" y="136545"/>
                  </a:lnTo>
                  <a:lnTo>
                    <a:pt x="20085" y="142062"/>
                  </a:lnTo>
                  <a:lnTo>
                    <a:pt x="13671" y="149809"/>
                  </a:lnTo>
                  <a:lnTo>
                    <a:pt x="0" y="184094"/>
                  </a:lnTo>
                  <a:lnTo>
                    <a:pt x="11112" y="189618"/>
                  </a:lnTo>
                  <a:lnTo>
                    <a:pt x="21119" y="181849"/>
                  </a:lnTo>
                  <a:lnTo>
                    <a:pt x="31773" y="174931"/>
                  </a:lnTo>
                  <a:lnTo>
                    <a:pt x="67098" y="159823"/>
                  </a:lnTo>
                  <a:lnTo>
                    <a:pt x="106376" y="154315"/>
                  </a:lnTo>
                  <a:lnTo>
                    <a:pt x="194530" y="154315"/>
                  </a:lnTo>
                  <a:lnTo>
                    <a:pt x="193994" y="142273"/>
                  </a:lnTo>
                  <a:lnTo>
                    <a:pt x="166268" y="142273"/>
                  </a:lnTo>
                  <a:lnTo>
                    <a:pt x="153360" y="138609"/>
                  </a:lnTo>
                  <a:lnTo>
                    <a:pt x="141417" y="136601"/>
                  </a:lnTo>
                  <a:lnTo>
                    <a:pt x="66890" y="136545"/>
                  </a:lnTo>
                  <a:lnTo>
                    <a:pt x="83934" y="37409"/>
                  </a:lnTo>
                  <a:lnTo>
                    <a:pt x="302558" y="37409"/>
                  </a:lnTo>
                  <a:lnTo>
                    <a:pt x="300842" y="30030"/>
                  </a:lnTo>
                  <a:close/>
                </a:path>
                <a:path w="529590" h="345439">
                  <a:moveTo>
                    <a:pt x="302558" y="37409"/>
                  </a:moveTo>
                  <a:lnTo>
                    <a:pt x="166268" y="37409"/>
                  </a:lnTo>
                  <a:lnTo>
                    <a:pt x="166268" y="142273"/>
                  </a:lnTo>
                  <a:lnTo>
                    <a:pt x="193994" y="142273"/>
                  </a:lnTo>
                  <a:lnTo>
                    <a:pt x="189331" y="37422"/>
                  </a:lnTo>
                  <a:lnTo>
                    <a:pt x="302561" y="37422"/>
                  </a:lnTo>
                  <a:close/>
                </a:path>
                <a:path w="529590" h="345439">
                  <a:moveTo>
                    <a:pt x="366217" y="6992"/>
                  </a:moveTo>
                  <a:lnTo>
                    <a:pt x="336966" y="36154"/>
                  </a:lnTo>
                  <a:lnTo>
                    <a:pt x="335876" y="137383"/>
                  </a:lnTo>
                  <a:lnTo>
                    <a:pt x="368261" y="137383"/>
                  </a:lnTo>
                  <a:lnTo>
                    <a:pt x="358940" y="47150"/>
                  </a:lnTo>
                  <a:lnTo>
                    <a:pt x="358940" y="34234"/>
                  </a:lnTo>
                  <a:lnTo>
                    <a:pt x="365378" y="31249"/>
                  </a:lnTo>
                  <a:lnTo>
                    <a:pt x="366280" y="30881"/>
                  </a:lnTo>
                  <a:lnTo>
                    <a:pt x="372427" y="29154"/>
                  </a:lnTo>
                  <a:lnTo>
                    <a:pt x="375996" y="22766"/>
                  </a:lnTo>
                  <a:lnTo>
                    <a:pt x="372516" y="10510"/>
                  </a:lnTo>
                  <a:lnTo>
                    <a:pt x="366217" y="6992"/>
                  </a:lnTo>
                  <a:close/>
                </a:path>
                <a:path w="529590" h="345439">
                  <a:moveTo>
                    <a:pt x="150968" y="0"/>
                  </a:moveTo>
                  <a:lnTo>
                    <a:pt x="100799" y="1702"/>
                  </a:lnTo>
                  <a:lnTo>
                    <a:pt x="49765" y="11228"/>
                  </a:lnTo>
                  <a:lnTo>
                    <a:pt x="43909" y="18342"/>
                  </a:lnTo>
                  <a:lnTo>
                    <a:pt x="45250" y="27960"/>
                  </a:lnTo>
                  <a:lnTo>
                    <a:pt x="51307" y="32037"/>
                  </a:lnTo>
                  <a:lnTo>
                    <a:pt x="58966" y="30462"/>
                  </a:lnTo>
                  <a:lnTo>
                    <a:pt x="60401" y="30284"/>
                  </a:lnTo>
                  <a:lnTo>
                    <a:pt x="61785" y="30030"/>
                  </a:lnTo>
                  <a:lnTo>
                    <a:pt x="300842" y="30030"/>
                  </a:lnTo>
                  <a:lnTo>
                    <a:pt x="297649" y="16302"/>
                  </a:lnTo>
                  <a:lnTo>
                    <a:pt x="251232" y="6585"/>
                  </a:lnTo>
                  <a:lnTo>
                    <a:pt x="213072" y="2758"/>
                  </a:lnTo>
                  <a:lnTo>
                    <a:pt x="167275" y="266"/>
                  </a:lnTo>
                  <a:lnTo>
                    <a:pt x="150968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grpSp>
        <p:nvGrpSpPr>
          <p:cNvPr id="67" name="Grupo 66"/>
          <p:cNvGrpSpPr/>
          <p:nvPr/>
        </p:nvGrpSpPr>
        <p:grpSpPr>
          <a:xfrm>
            <a:off x="5614177" y="1468642"/>
            <a:ext cx="1199943" cy="877033"/>
            <a:chOff x="4675788" y="1954181"/>
            <a:chExt cx="582930" cy="426061"/>
          </a:xfrm>
        </p:grpSpPr>
        <p:sp>
          <p:nvSpPr>
            <p:cNvPr id="10" name="object 67"/>
            <p:cNvSpPr/>
            <p:nvPr/>
          </p:nvSpPr>
          <p:spPr>
            <a:xfrm>
              <a:off x="4932463" y="1954181"/>
              <a:ext cx="69850" cy="100330"/>
            </a:xfrm>
            <a:custGeom>
              <a:avLst/>
              <a:gdLst/>
              <a:ahLst/>
              <a:cxnLst/>
              <a:rect l="l" t="t" r="r" b="b"/>
              <a:pathLst>
                <a:path w="69850" h="100329">
                  <a:moveTo>
                    <a:pt x="46616" y="0"/>
                  </a:moveTo>
                  <a:lnTo>
                    <a:pt x="5720" y="13942"/>
                  </a:lnTo>
                  <a:lnTo>
                    <a:pt x="0" y="100339"/>
                  </a:lnTo>
                  <a:lnTo>
                    <a:pt x="69367" y="100339"/>
                  </a:lnTo>
                  <a:lnTo>
                    <a:pt x="69367" y="46580"/>
                  </a:lnTo>
                  <a:lnTo>
                    <a:pt x="27025" y="46580"/>
                  </a:lnTo>
                  <a:lnTo>
                    <a:pt x="20802" y="40357"/>
                  </a:lnTo>
                  <a:lnTo>
                    <a:pt x="20802" y="25041"/>
                  </a:lnTo>
                  <a:lnTo>
                    <a:pt x="27025" y="18831"/>
                  </a:lnTo>
                  <a:lnTo>
                    <a:pt x="66601" y="18831"/>
                  </a:lnTo>
                  <a:lnTo>
                    <a:pt x="66455" y="18132"/>
                  </a:lnTo>
                  <a:lnTo>
                    <a:pt x="58487" y="7061"/>
                  </a:lnTo>
                  <a:lnTo>
                    <a:pt x="46616" y="0"/>
                  </a:lnTo>
                  <a:close/>
                </a:path>
                <a:path w="69850" h="100329">
                  <a:moveTo>
                    <a:pt x="66601" y="18831"/>
                  </a:moveTo>
                  <a:lnTo>
                    <a:pt x="42341" y="18831"/>
                  </a:lnTo>
                  <a:lnTo>
                    <a:pt x="48552" y="25041"/>
                  </a:lnTo>
                  <a:lnTo>
                    <a:pt x="48552" y="40357"/>
                  </a:lnTo>
                  <a:lnTo>
                    <a:pt x="42341" y="46580"/>
                  </a:lnTo>
                  <a:lnTo>
                    <a:pt x="69367" y="46580"/>
                  </a:lnTo>
                  <a:lnTo>
                    <a:pt x="69367" y="32052"/>
                  </a:lnTo>
                  <a:lnTo>
                    <a:pt x="66601" y="18831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1" name="object 68"/>
            <p:cNvSpPr/>
            <p:nvPr/>
          </p:nvSpPr>
          <p:spPr>
            <a:xfrm>
              <a:off x="4675788" y="2074807"/>
              <a:ext cx="582930" cy="305435"/>
            </a:xfrm>
            <a:custGeom>
              <a:avLst/>
              <a:gdLst/>
              <a:ahLst/>
              <a:cxnLst/>
              <a:rect l="l" t="t" r="r" b="b"/>
              <a:pathLst>
                <a:path w="582929" h="305435">
                  <a:moveTo>
                    <a:pt x="582701" y="0"/>
                  </a:moveTo>
                  <a:lnTo>
                    <a:pt x="0" y="0"/>
                  </a:lnTo>
                  <a:lnTo>
                    <a:pt x="0" y="305231"/>
                  </a:lnTo>
                  <a:lnTo>
                    <a:pt x="582701" y="305231"/>
                  </a:lnTo>
                  <a:lnTo>
                    <a:pt x="582701" y="263690"/>
                  </a:lnTo>
                  <a:lnTo>
                    <a:pt x="489280" y="263690"/>
                  </a:lnTo>
                  <a:lnTo>
                    <a:pt x="482857" y="263601"/>
                  </a:lnTo>
                  <a:lnTo>
                    <a:pt x="44513" y="263601"/>
                  </a:lnTo>
                  <a:lnTo>
                    <a:pt x="45326" y="248491"/>
                  </a:lnTo>
                  <a:lnTo>
                    <a:pt x="57372" y="207886"/>
                  </a:lnTo>
                  <a:lnTo>
                    <a:pt x="83445" y="177648"/>
                  </a:lnTo>
                  <a:lnTo>
                    <a:pt x="123046" y="161996"/>
                  </a:lnTo>
                  <a:lnTo>
                    <a:pt x="139167" y="160748"/>
                  </a:lnTo>
                  <a:lnTo>
                    <a:pt x="582701" y="160748"/>
                  </a:lnTo>
                  <a:lnTo>
                    <a:pt x="582701" y="159664"/>
                  </a:lnTo>
                  <a:lnTo>
                    <a:pt x="536092" y="159664"/>
                  </a:lnTo>
                  <a:lnTo>
                    <a:pt x="528764" y="159550"/>
                  </a:lnTo>
                  <a:lnTo>
                    <a:pt x="285623" y="159550"/>
                  </a:lnTo>
                  <a:lnTo>
                    <a:pt x="279031" y="152222"/>
                  </a:lnTo>
                  <a:lnTo>
                    <a:pt x="279031" y="142487"/>
                  </a:lnTo>
                  <a:lnTo>
                    <a:pt x="145482" y="142487"/>
                  </a:lnTo>
                  <a:lnTo>
                    <a:pt x="104761" y="127816"/>
                  </a:lnTo>
                  <a:lnTo>
                    <a:pt x="88877" y="91827"/>
                  </a:lnTo>
                  <a:lnTo>
                    <a:pt x="90869" y="77383"/>
                  </a:lnTo>
                  <a:lnTo>
                    <a:pt x="116322" y="45837"/>
                  </a:lnTo>
                  <a:lnTo>
                    <a:pt x="140296" y="39903"/>
                  </a:lnTo>
                  <a:lnTo>
                    <a:pt x="582701" y="39903"/>
                  </a:lnTo>
                  <a:lnTo>
                    <a:pt x="582701" y="0"/>
                  </a:lnTo>
                  <a:close/>
                </a:path>
                <a:path w="582929" h="305435">
                  <a:moveTo>
                    <a:pt x="582701" y="235737"/>
                  </a:moveTo>
                  <a:lnTo>
                    <a:pt x="489280" y="235737"/>
                  </a:lnTo>
                  <a:lnTo>
                    <a:pt x="496011" y="242379"/>
                  </a:lnTo>
                  <a:lnTo>
                    <a:pt x="496011" y="257047"/>
                  </a:lnTo>
                  <a:lnTo>
                    <a:pt x="489280" y="263690"/>
                  </a:lnTo>
                  <a:lnTo>
                    <a:pt x="582701" y="263690"/>
                  </a:lnTo>
                  <a:lnTo>
                    <a:pt x="582701" y="235737"/>
                  </a:lnTo>
                  <a:close/>
                </a:path>
                <a:path w="582929" h="305435">
                  <a:moveTo>
                    <a:pt x="582701" y="160748"/>
                  </a:moveTo>
                  <a:lnTo>
                    <a:pt x="139167" y="160748"/>
                  </a:lnTo>
                  <a:lnTo>
                    <a:pt x="155580" y="161837"/>
                  </a:lnTo>
                  <a:lnTo>
                    <a:pt x="170511" y="165003"/>
                  </a:lnTo>
                  <a:lnTo>
                    <a:pt x="206287" y="185431"/>
                  </a:lnTo>
                  <a:lnTo>
                    <a:pt x="228261" y="219024"/>
                  </a:lnTo>
                  <a:lnTo>
                    <a:pt x="236079" y="261635"/>
                  </a:lnTo>
                  <a:lnTo>
                    <a:pt x="44513" y="263601"/>
                  </a:lnTo>
                  <a:lnTo>
                    <a:pt x="482857" y="263601"/>
                  </a:lnTo>
                  <a:lnTo>
                    <a:pt x="481939" y="263588"/>
                  </a:lnTo>
                  <a:lnTo>
                    <a:pt x="285623" y="263588"/>
                  </a:lnTo>
                  <a:lnTo>
                    <a:pt x="279031" y="256260"/>
                  </a:lnTo>
                  <a:lnTo>
                    <a:pt x="279031" y="243179"/>
                  </a:lnTo>
                  <a:lnTo>
                    <a:pt x="284721" y="235838"/>
                  </a:lnTo>
                  <a:lnTo>
                    <a:pt x="582701" y="235737"/>
                  </a:lnTo>
                  <a:lnTo>
                    <a:pt x="582701" y="217868"/>
                  </a:lnTo>
                  <a:lnTo>
                    <a:pt x="397929" y="217868"/>
                  </a:lnTo>
                  <a:lnTo>
                    <a:pt x="284467" y="217792"/>
                  </a:lnTo>
                  <a:lnTo>
                    <a:pt x="279031" y="211747"/>
                  </a:lnTo>
                  <a:lnTo>
                    <a:pt x="279031" y="200964"/>
                  </a:lnTo>
                  <a:lnTo>
                    <a:pt x="283730" y="194932"/>
                  </a:lnTo>
                  <a:lnTo>
                    <a:pt x="582701" y="194843"/>
                  </a:lnTo>
                  <a:lnTo>
                    <a:pt x="582701" y="160748"/>
                  </a:lnTo>
                  <a:close/>
                </a:path>
                <a:path w="582929" h="305435">
                  <a:moveTo>
                    <a:pt x="582701" y="194843"/>
                  </a:moveTo>
                  <a:lnTo>
                    <a:pt x="397929" y="194843"/>
                  </a:lnTo>
                  <a:lnTo>
                    <a:pt x="403479" y="200317"/>
                  </a:lnTo>
                  <a:lnTo>
                    <a:pt x="403479" y="212394"/>
                  </a:lnTo>
                  <a:lnTo>
                    <a:pt x="397929" y="217868"/>
                  </a:lnTo>
                  <a:lnTo>
                    <a:pt x="582701" y="217868"/>
                  </a:lnTo>
                  <a:lnTo>
                    <a:pt x="582701" y="194843"/>
                  </a:lnTo>
                  <a:close/>
                </a:path>
                <a:path w="582929" h="305435">
                  <a:moveTo>
                    <a:pt x="582701" y="131698"/>
                  </a:moveTo>
                  <a:lnTo>
                    <a:pt x="536092" y="131698"/>
                  </a:lnTo>
                  <a:lnTo>
                    <a:pt x="542836" y="138353"/>
                  </a:lnTo>
                  <a:lnTo>
                    <a:pt x="542836" y="153009"/>
                  </a:lnTo>
                  <a:lnTo>
                    <a:pt x="536092" y="159664"/>
                  </a:lnTo>
                  <a:lnTo>
                    <a:pt x="582701" y="159664"/>
                  </a:lnTo>
                  <a:lnTo>
                    <a:pt x="582701" y="131698"/>
                  </a:lnTo>
                  <a:close/>
                </a:path>
                <a:path w="582929" h="305435">
                  <a:moveTo>
                    <a:pt x="582701" y="39903"/>
                  </a:moveTo>
                  <a:lnTo>
                    <a:pt x="140296" y="39903"/>
                  </a:lnTo>
                  <a:lnTo>
                    <a:pt x="154592" y="41915"/>
                  </a:lnTo>
                  <a:lnTo>
                    <a:pt x="167340" y="47576"/>
                  </a:lnTo>
                  <a:lnTo>
                    <a:pt x="177975" y="56321"/>
                  </a:lnTo>
                  <a:lnTo>
                    <a:pt x="185934" y="67586"/>
                  </a:lnTo>
                  <a:lnTo>
                    <a:pt x="190655" y="80808"/>
                  </a:lnTo>
                  <a:lnTo>
                    <a:pt x="189463" y="97873"/>
                  </a:lnTo>
                  <a:lnTo>
                    <a:pt x="168960" y="133439"/>
                  </a:lnTo>
                  <a:lnTo>
                    <a:pt x="145482" y="142487"/>
                  </a:lnTo>
                  <a:lnTo>
                    <a:pt x="279031" y="142487"/>
                  </a:lnTo>
                  <a:lnTo>
                    <a:pt x="279031" y="139141"/>
                  </a:lnTo>
                  <a:lnTo>
                    <a:pt x="284721" y="131813"/>
                  </a:lnTo>
                  <a:lnTo>
                    <a:pt x="582701" y="131698"/>
                  </a:lnTo>
                  <a:lnTo>
                    <a:pt x="582701" y="113842"/>
                  </a:lnTo>
                  <a:lnTo>
                    <a:pt x="373646" y="113842"/>
                  </a:lnTo>
                  <a:lnTo>
                    <a:pt x="284467" y="113753"/>
                  </a:lnTo>
                  <a:lnTo>
                    <a:pt x="279031" y="107708"/>
                  </a:lnTo>
                  <a:lnTo>
                    <a:pt x="279031" y="96939"/>
                  </a:lnTo>
                  <a:lnTo>
                    <a:pt x="283730" y="90893"/>
                  </a:lnTo>
                  <a:lnTo>
                    <a:pt x="582701" y="90804"/>
                  </a:lnTo>
                  <a:lnTo>
                    <a:pt x="582701" y="39903"/>
                  </a:lnTo>
                  <a:close/>
                </a:path>
                <a:path w="582929" h="305435">
                  <a:moveTo>
                    <a:pt x="582701" y="90804"/>
                  </a:moveTo>
                  <a:lnTo>
                    <a:pt x="373646" y="90804"/>
                  </a:lnTo>
                  <a:lnTo>
                    <a:pt x="379209" y="96278"/>
                  </a:lnTo>
                  <a:lnTo>
                    <a:pt x="379209" y="108369"/>
                  </a:lnTo>
                  <a:lnTo>
                    <a:pt x="373646" y="113842"/>
                  </a:lnTo>
                  <a:lnTo>
                    <a:pt x="582701" y="113842"/>
                  </a:lnTo>
                  <a:lnTo>
                    <a:pt x="582701" y="90804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12" name="object 69"/>
          <p:cNvSpPr txBox="1"/>
          <p:nvPr/>
        </p:nvSpPr>
        <p:spPr>
          <a:xfrm>
            <a:off x="720463" y="2657125"/>
            <a:ext cx="3019081" cy="923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Maior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otimização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dos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ocessos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fato</a:t>
            </a:r>
            <a:r>
              <a:rPr sz="2000" spc="-1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es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odução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3" name="object 70"/>
          <p:cNvSpPr txBox="1"/>
          <p:nvPr/>
        </p:nvSpPr>
        <p:spPr>
          <a:xfrm>
            <a:off x="5094422" y="2657125"/>
            <a:ext cx="2722447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Geração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emp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70" dirty="0">
                <a:solidFill>
                  <a:srgbClr val="996433"/>
                </a:solidFill>
                <a:latin typeface="Calibri"/>
                <a:cs typeface="Calibri"/>
              </a:rPr>
              <a:t>egos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di</a:t>
            </a:r>
            <a:r>
              <a:rPr sz="2000" spc="-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etos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indi</a:t>
            </a:r>
            <a:r>
              <a:rPr sz="2000" spc="-1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etos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4" name="object 71"/>
          <p:cNvSpPr txBox="1"/>
          <p:nvPr/>
        </p:nvSpPr>
        <p:spPr>
          <a:xfrm>
            <a:off x="8548246" y="4906050"/>
            <a:ext cx="3070979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Estabilidade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econômica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com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-5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edução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riscos </a:t>
            </a:r>
            <a:r>
              <a:rPr sz="2000" spc="60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ince</a:t>
            </a: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tezas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devido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à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diversificação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55" dirty="0">
                <a:solidFill>
                  <a:srgbClr val="996433"/>
                </a:solidFill>
                <a:latin typeface="Calibri"/>
                <a:cs typeface="Calibri"/>
              </a:rPr>
              <a:t>odução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5" name="object 72"/>
          <p:cNvSpPr txBox="1"/>
          <p:nvPr/>
        </p:nvSpPr>
        <p:spPr>
          <a:xfrm>
            <a:off x="852943" y="4954667"/>
            <a:ext cx="2646558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45" dirty="0">
                <a:solidFill>
                  <a:srgbClr val="996433"/>
                </a:solidFill>
                <a:latin typeface="Calibri"/>
                <a:cs typeface="Calibri"/>
              </a:rPr>
              <a:t>Redução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essão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pela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abe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996433"/>
                </a:solidFill>
                <a:latin typeface="Calibri"/>
                <a:cs typeface="Calibri"/>
              </a:rPr>
              <a:t>tura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novas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á</a:t>
            </a:r>
            <a:r>
              <a:rPr sz="2000" spc="-2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eas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com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vegetação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nativa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71" name="Grupo 70"/>
          <p:cNvGrpSpPr/>
          <p:nvPr/>
        </p:nvGrpSpPr>
        <p:grpSpPr>
          <a:xfrm>
            <a:off x="9849347" y="3867348"/>
            <a:ext cx="1303335" cy="994024"/>
            <a:chOff x="6715790" y="3028315"/>
            <a:chExt cx="639653" cy="487849"/>
          </a:xfrm>
        </p:grpSpPr>
        <p:sp>
          <p:nvSpPr>
            <p:cNvPr id="16" name="object 73"/>
            <p:cNvSpPr/>
            <p:nvPr/>
          </p:nvSpPr>
          <p:spPr>
            <a:xfrm>
              <a:off x="6961871" y="3028315"/>
              <a:ext cx="200660" cy="306705"/>
            </a:xfrm>
            <a:custGeom>
              <a:avLst/>
              <a:gdLst/>
              <a:ahLst/>
              <a:cxnLst/>
              <a:rect l="l" t="t" r="r" b="b"/>
              <a:pathLst>
                <a:path w="200660" h="306704">
                  <a:moveTo>
                    <a:pt x="54784" y="252584"/>
                  </a:moveTo>
                  <a:lnTo>
                    <a:pt x="3086" y="274281"/>
                  </a:lnTo>
                  <a:lnTo>
                    <a:pt x="16140" y="276355"/>
                  </a:lnTo>
                  <a:lnTo>
                    <a:pt x="28761" y="279242"/>
                  </a:lnTo>
                  <a:lnTo>
                    <a:pt x="41065" y="282661"/>
                  </a:lnTo>
                  <a:lnTo>
                    <a:pt x="65190" y="289972"/>
                  </a:lnTo>
                  <a:lnTo>
                    <a:pt x="77243" y="293303"/>
                  </a:lnTo>
                  <a:lnTo>
                    <a:pt x="89445" y="296043"/>
                  </a:lnTo>
                  <a:lnTo>
                    <a:pt x="101912" y="297911"/>
                  </a:lnTo>
                  <a:lnTo>
                    <a:pt x="114760" y="298627"/>
                  </a:lnTo>
                  <a:lnTo>
                    <a:pt x="158775" y="298627"/>
                  </a:lnTo>
                  <a:lnTo>
                    <a:pt x="171124" y="300730"/>
                  </a:lnTo>
                  <a:lnTo>
                    <a:pt x="182965" y="306511"/>
                  </a:lnTo>
                  <a:lnTo>
                    <a:pt x="190735" y="296717"/>
                  </a:lnTo>
                  <a:lnTo>
                    <a:pt x="196130" y="285353"/>
                  </a:lnTo>
                  <a:lnTo>
                    <a:pt x="197066" y="281676"/>
                  </a:lnTo>
                  <a:lnTo>
                    <a:pt x="110794" y="281676"/>
                  </a:lnTo>
                  <a:lnTo>
                    <a:pt x="93941" y="280782"/>
                  </a:lnTo>
                  <a:lnTo>
                    <a:pt x="80239" y="276795"/>
                  </a:lnTo>
                  <a:lnTo>
                    <a:pt x="69363" y="270344"/>
                  </a:lnTo>
                  <a:lnTo>
                    <a:pt x="60987" y="262064"/>
                  </a:lnTo>
                  <a:lnTo>
                    <a:pt x="54784" y="252584"/>
                  </a:lnTo>
                  <a:close/>
                </a:path>
                <a:path w="200660" h="306704">
                  <a:moveTo>
                    <a:pt x="122593" y="0"/>
                  </a:moveTo>
                  <a:lnTo>
                    <a:pt x="79654" y="0"/>
                  </a:lnTo>
                  <a:lnTo>
                    <a:pt x="79654" y="39484"/>
                  </a:lnTo>
                  <a:lnTo>
                    <a:pt x="64618" y="42589"/>
                  </a:lnTo>
                  <a:lnTo>
                    <a:pt x="27874" y="61878"/>
                  </a:lnTo>
                  <a:lnTo>
                    <a:pt x="5596" y="94336"/>
                  </a:lnTo>
                  <a:lnTo>
                    <a:pt x="0" y="122153"/>
                  </a:lnTo>
                  <a:lnTo>
                    <a:pt x="1528" y="141099"/>
                  </a:lnTo>
                  <a:lnTo>
                    <a:pt x="21386" y="183969"/>
                  </a:lnTo>
                  <a:lnTo>
                    <a:pt x="55173" y="211246"/>
                  </a:lnTo>
                  <a:lnTo>
                    <a:pt x="91341" y="229825"/>
                  </a:lnTo>
                  <a:lnTo>
                    <a:pt x="101930" y="235276"/>
                  </a:lnTo>
                  <a:lnTo>
                    <a:pt x="125598" y="262064"/>
                  </a:lnTo>
                  <a:lnTo>
                    <a:pt x="121896" y="274469"/>
                  </a:lnTo>
                  <a:lnTo>
                    <a:pt x="110794" y="281676"/>
                  </a:lnTo>
                  <a:lnTo>
                    <a:pt x="197066" y="281676"/>
                  </a:lnTo>
                  <a:lnTo>
                    <a:pt x="199352" y="272693"/>
                  </a:lnTo>
                  <a:lnTo>
                    <a:pt x="200603" y="259010"/>
                  </a:lnTo>
                  <a:lnTo>
                    <a:pt x="198980" y="241118"/>
                  </a:lnTo>
                  <a:lnTo>
                    <a:pt x="178213" y="200949"/>
                  </a:lnTo>
                  <a:lnTo>
                    <a:pt x="143199" y="175533"/>
                  </a:lnTo>
                  <a:lnTo>
                    <a:pt x="106279" y="157788"/>
                  </a:lnTo>
                  <a:lnTo>
                    <a:pt x="95681" y="152353"/>
                  </a:lnTo>
                  <a:lnTo>
                    <a:pt x="86700" y="146721"/>
                  </a:lnTo>
                  <a:lnTo>
                    <a:pt x="79792" y="140630"/>
                  </a:lnTo>
                  <a:lnTo>
                    <a:pt x="75415" y="133817"/>
                  </a:lnTo>
                  <a:lnTo>
                    <a:pt x="77536" y="118050"/>
                  </a:lnTo>
                  <a:lnTo>
                    <a:pt x="85787" y="108992"/>
                  </a:lnTo>
                  <a:lnTo>
                    <a:pt x="194677" y="108992"/>
                  </a:lnTo>
                  <a:lnTo>
                    <a:pt x="197599" y="108000"/>
                  </a:lnTo>
                  <a:lnTo>
                    <a:pt x="175449" y="69943"/>
                  </a:lnTo>
                  <a:lnTo>
                    <a:pt x="139032" y="44640"/>
                  </a:lnTo>
                  <a:lnTo>
                    <a:pt x="122593" y="0"/>
                  </a:lnTo>
                  <a:close/>
                </a:path>
                <a:path w="200660" h="306704">
                  <a:moveTo>
                    <a:pt x="194677" y="108992"/>
                  </a:moveTo>
                  <a:lnTo>
                    <a:pt x="85787" y="108992"/>
                  </a:lnTo>
                  <a:lnTo>
                    <a:pt x="104809" y="109640"/>
                  </a:lnTo>
                  <a:lnTo>
                    <a:pt x="118140" y="114195"/>
                  </a:lnTo>
                  <a:lnTo>
                    <a:pt x="127088" y="121384"/>
                  </a:lnTo>
                  <a:lnTo>
                    <a:pt x="132966" y="129932"/>
                  </a:lnTo>
                  <a:lnTo>
                    <a:pt x="194677" y="108992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7" name="object 74"/>
            <p:cNvSpPr/>
            <p:nvPr/>
          </p:nvSpPr>
          <p:spPr>
            <a:xfrm>
              <a:off x="6808073" y="3312264"/>
              <a:ext cx="547370" cy="187960"/>
            </a:xfrm>
            <a:custGeom>
              <a:avLst/>
              <a:gdLst/>
              <a:ahLst/>
              <a:cxnLst/>
              <a:rect l="l" t="t" r="r" b="b"/>
              <a:pathLst>
                <a:path w="547370" h="187960">
                  <a:moveTo>
                    <a:pt x="138030" y="0"/>
                  </a:moveTo>
                  <a:lnTo>
                    <a:pt x="96197" y="3918"/>
                  </a:lnTo>
                  <a:lnTo>
                    <a:pt x="54457" y="19359"/>
                  </a:lnTo>
                  <a:lnTo>
                    <a:pt x="32868" y="30216"/>
                  </a:lnTo>
                  <a:lnTo>
                    <a:pt x="20549" y="36205"/>
                  </a:lnTo>
                  <a:lnTo>
                    <a:pt x="6720" y="42473"/>
                  </a:lnTo>
                  <a:lnTo>
                    <a:pt x="0" y="187466"/>
                  </a:lnTo>
                  <a:lnTo>
                    <a:pt x="11958" y="184390"/>
                  </a:lnTo>
                  <a:lnTo>
                    <a:pt x="24132" y="181647"/>
                  </a:lnTo>
                  <a:lnTo>
                    <a:pt x="74425" y="173919"/>
                  </a:lnTo>
                  <a:lnTo>
                    <a:pt x="113046" y="171402"/>
                  </a:lnTo>
                  <a:lnTo>
                    <a:pt x="125943" y="171164"/>
                  </a:lnTo>
                  <a:lnTo>
                    <a:pt x="304028" y="171164"/>
                  </a:lnTo>
                  <a:lnTo>
                    <a:pt x="306197" y="170045"/>
                  </a:lnTo>
                  <a:lnTo>
                    <a:pt x="315786" y="164867"/>
                  </a:lnTo>
                  <a:lnTo>
                    <a:pt x="325900" y="159221"/>
                  </a:lnTo>
                  <a:lnTo>
                    <a:pt x="336494" y="153160"/>
                  </a:lnTo>
                  <a:lnTo>
                    <a:pt x="433106" y="96196"/>
                  </a:lnTo>
                  <a:lnTo>
                    <a:pt x="435341" y="94916"/>
                  </a:lnTo>
                  <a:lnTo>
                    <a:pt x="311549" y="94916"/>
                  </a:lnTo>
                  <a:lnTo>
                    <a:pt x="172732" y="88990"/>
                  </a:lnTo>
                  <a:lnTo>
                    <a:pt x="172732" y="83123"/>
                  </a:lnTo>
                  <a:lnTo>
                    <a:pt x="307873" y="82373"/>
                  </a:lnTo>
                  <a:lnTo>
                    <a:pt x="320978" y="80208"/>
                  </a:lnTo>
                  <a:lnTo>
                    <a:pt x="333826" y="74269"/>
                  </a:lnTo>
                  <a:lnTo>
                    <a:pt x="343199" y="65390"/>
                  </a:lnTo>
                  <a:lnTo>
                    <a:pt x="345046" y="56999"/>
                  </a:lnTo>
                  <a:lnTo>
                    <a:pt x="341320" y="44608"/>
                  </a:lnTo>
                  <a:lnTo>
                    <a:pt x="331808" y="34490"/>
                  </a:lnTo>
                  <a:lnTo>
                    <a:pt x="319013" y="27699"/>
                  </a:lnTo>
                  <a:lnTo>
                    <a:pt x="249392" y="24623"/>
                  </a:lnTo>
                  <a:lnTo>
                    <a:pt x="237012" y="22813"/>
                  </a:lnTo>
                  <a:lnTo>
                    <a:pt x="224898" y="20131"/>
                  </a:lnTo>
                  <a:lnTo>
                    <a:pt x="212938" y="16853"/>
                  </a:lnTo>
                  <a:lnTo>
                    <a:pt x="189022" y="9601"/>
                  </a:lnTo>
                  <a:lnTo>
                    <a:pt x="176840" y="6176"/>
                  </a:lnTo>
                  <a:lnTo>
                    <a:pt x="164356" y="3252"/>
                  </a:lnTo>
                  <a:lnTo>
                    <a:pt x="151457" y="1101"/>
                  </a:lnTo>
                  <a:lnTo>
                    <a:pt x="138030" y="0"/>
                  </a:lnTo>
                  <a:close/>
                </a:path>
                <a:path w="547370" h="187960">
                  <a:moveTo>
                    <a:pt x="304028" y="171164"/>
                  </a:moveTo>
                  <a:lnTo>
                    <a:pt x="125943" y="171164"/>
                  </a:lnTo>
                  <a:lnTo>
                    <a:pt x="142802" y="171182"/>
                  </a:lnTo>
                  <a:lnTo>
                    <a:pt x="157945" y="171449"/>
                  </a:lnTo>
                  <a:lnTo>
                    <a:pt x="207028" y="175488"/>
                  </a:lnTo>
                  <a:lnTo>
                    <a:pt x="239722" y="182321"/>
                  </a:lnTo>
                  <a:lnTo>
                    <a:pt x="252526" y="184565"/>
                  </a:lnTo>
                  <a:lnTo>
                    <a:pt x="264871" y="184610"/>
                  </a:lnTo>
                  <a:lnTo>
                    <a:pt x="276905" y="182625"/>
                  </a:lnTo>
                  <a:lnTo>
                    <a:pt x="288775" y="178783"/>
                  </a:lnTo>
                  <a:lnTo>
                    <a:pt x="297178" y="174701"/>
                  </a:lnTo>
                  <a:lnTo>
                    <a:pt x="304028" y="171164"/>
                  </a:lnTo>
                  <a:close/>
                </a:path>
                <a:path w="547370" h="187960">
                  <a:moveTo>
                    <a:pt x="519453" y="1644"/>
                  </a:moveTo>
                  <a:lnTo>
                    <a:pt x="511735" y="2110"/>
                  </a:lnTo>
                  <a:lnTo>
                    <a:pt x="506387" y="3506"/>
                  </a:lnTo>
                  <a:lnTo>
                    <a:pt x="501283" y="5634"/>
                  </a:lnTo>
                  <a:lnTo>
                    <a:pt x="493456" y="8552"/>
                  </a:lnTo>
                  <a:lnTo>
                    <a:pt x="462475" y="19359"/>
                  </a:lnTo>
                  <a:lnTo>
                    <a:pt x="413842" y="36205"/>
                  </a:lnTo>
                  <a:lnTo>
                    <a:pt x="399382" y="41375"/>
                  </a:lnTo>
                  <a:lnTo>
                    <a:pt x="385611" y="46448"/>
                  </a:lnTo>
                  <a:lnTo>
                    <a:pt x="373077" y="51270"/>
                  </a:lnTo>
                  <a:lnTo>
                    <a:pt x="362221" y="55726"/>
                  </a:lnTo>
                  <a:lnTo>
                    <a:pt x="356828" y="68300"/>
                  </a:lnTo>
                  <a:lnTo>
                    <a:pt x="348173" y="78803"/>
                  </a:lnTo>
                  <a:lnTo>
                    <a:pt x="337147" y="86937"/>
                  </a:lnTo>
                  <a:lnTo>
                    <a:pt x="324642" y="92407"/>
                  </a:lnTo>
                  <a:lnTo>
                    <a:pt x="311549" y="94916"/>
                  </a:lnTo>
                  <a:lnTo>
                    <a:pt x="435341" y="94916"/>
                  </a:lnTo>
                  <a:lnTo>
                    <a:pt x="471793" y="74483"/>
                  </a:lnTo>
                  <a:lnTo>
                    <a:pt x="509924" y="54829"/>
                  </a:lnTo>
                  <a:lnTo>
                    <a:pt x="522300" y="48985"/>
                  </a:lnTo>
                  <a:lnTo>
                    <a:pt x="534525" y="40864"/>
                  </a:lnTo>
                  <a:lnTo>
                    <a:pt x="542328" y="33124"/>
                  </a:lnTo>
                  <a:lnTo>
                    <a:pt x="546260" y="25908"/>
                  </a:lnTo>
                  <a:lnTo>
                    <a:pt x="546867" y="19345"/>
                  </a:lnTo>
                  <a:lnTo>
                    <a:pt x="544717" y="13622"/>
                  </a:lnTo>
                  <a:lnTo>
                    <a:pt x="540346" y="8838"/>
                  </a:lnTo>
                  <a:lnTo>
                    <a:pt x="534310" y="5152"/>
                  </a:lnTo>
                  <a:lnTo>
                    <a:pt x="527162" y="2706"/>
                  </a:lnTo>
                  <a:lnTo>
                    <a:pt x="519453" y="1644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18" name="object 75"/>
            <p:cNvSpPr/>
            <p:nvPr/>
          </p:nvSpPr>
          <p:spPr>
            <a:xfrm>
              <a:off x="6715790" y="3345984"/>
              <a:ext cx="78740" cy="170180"/>
            </a:xfrm>
            <a:custGeom>
              <a:avLst/>
              <a:gdLst/>
              <a:ahLst/>
              <a:cxnLst/>
              <a:rect l="l" t="t" r="r" b="b"/>
              <a:pathLst>
                <a:path w="78739" h="170179">
                  <a:moveTo>
                    <a:pt x="75298" y="0"/>
                  </a:moveTo>
                  <a:lnTo>
                    <a:pt x="3187" y="0"/>
                  </a:lnTo>
                  <a:lnTo>
                    <a:pt x="0" y="3175"/>
                  </a:lnTo>
                  <a:lnTo>
                    <a:pt x="0" y="166649"/>
                  </a:lnTo>
                  <a:lnTo>
                    <a:pt x="3187" y="169849"/>
                  </a:lnTo>
                  <a:lnTo>
                    <a:pt x="75298" y="169849"/>
                  </a:lnTo>
                  <a:lnTo>
                    <a:pt x="78498" y="166649"/>
                  </a:lnTo>
                  <a:lnTo>
                    <a:pt x="78498" y="3175"/>
                  </a:lnTo>
                  <a:lnTo>
                    <a:pt x="75298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grpSp>
        <p:nvGrpSpPr>
          <p:cNvPr id="69" name="Grupo 68"/>
          <p:cNvGrpSpPr/>
          <p:nvPr/>
        </p:nvGrpSpPr>
        <p:grpSpPr>
          <a:xfrm>
            <a:off x="1695200" y="3903063"/>
            <a:ext cx="1662199" cy="922595"/>
            <a:chOff x="2635793" y="3063591"/>
            <a:chExt cx="815777" cy="452793"/>
          </a:xfrm>
        </p:grpSpPr>
        <p:sp>
          <p:nvSpPr>
            <p:cNvPr id="19" name="object 76"/>
            <p:cNvSpPr/>
            <p:nvPr/>
          </p:nvSpPr>
          <p:spPr>
            <a:xfrm>
              <a:off x="3110284" y="3124957"/>
              <a:ext cx="249554" cy="249554"/>
            </a:xfrm>
            <a:custGeom>
              <a:avLst/>
              <a:gdLst/>
              <a:ahLst/>
              <a:cxnLst/>
              <a:rect l="l" t="t" r="r" b="b"/>
              <a:pathLst>
                <a:path w="249555" h="249554">
                  <a:moveTo>
                    <a:pt x="249491" y="249491"/>
                  </a:moveTo>
                  <a:lnTo>
                    <a:pt x="0" y="249491"/>
                  </a:lnTo>
                  <a:lnTo>
                    <a:pt x="0" y="0"/>
                  </a:lnTo>
                  <a:lnTo>
                    <a:pt x="249491" y="0"/>
                  </a:lnTo>
                  <a:lnTo>
                    <a:pt x="249491" y="249491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0" name="object 77"/>
            <p:cNvSpPr/>
            <p:nvPr/>
          </p:nvSpPr>
          <p:spPr>
            <a:xfrm>
              <a:off x="3195743" y="3374487"/>
              <a:ext cx="168910" cy="0"/>
            </a:xfrm>
            <a:custGeom>
              <a:avLst/>
              <a:gdLst/>
              <a:ahLst/>
              <a:cxnLst/>
              <a:rect l="l" t="t" r="r" b="b"/>
              <a:pathLst>
                <a:path w="168909">
                  <a:moveTo>
                    <a:pt x="0" y="0"/>
                  </a:moveTo>
                  <a:lnTo>
                    <a:pt x="168833" y="0"/>
                  </a:lnTo>
                </a:path>
              </a:pathLst>
            </a:custGeom>
            <a:ln w="1015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1" name="object 78"/>
            <p:cNvSpPr/>
            <p:nvPr/>
          </p:nvSpPr>
          <p:spPr>
            <a:xfrm>
              <a:off x="3110284" y="3129377"/>
              <a:ext cx="0" cy="118110"/>
            </a:xfrm>
            <a:custGeom>
              <a:avLst/>
              <a:gdLst/>
              <a:ahLst/>
              <a:cxnLst/>
              <a:rect l="l" t="t" r="r" b="b"/>
              <a:pathLst>
                <a:path h="118110">
                  <a:moveTo>
                    <a:pt x="0" y="0"/>
                  </a:moveTo>
                  <a:lnTo>
                    <a:pt x="0" y="118021"/>
                  </a:lnTo>
                </a:path>
              </a:pathLst>
            </a:custGeom>
            <a:ln w="9575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2" name="object 79"/>
            <p:cNvSpPr/>
            <p:nvPr/>
          </p:nvSpPr>
          <p:spPr>
            <a:xfrm>
              <a:off x="3105496" y="3124932"/>
              <a:ext cx="259079" cy="0"/>
            </a:xfrm>
            <a:custGeom>
              <a:avLst/>
              <a:gdLst/>
              <a:ahLst/>
              <a:cxnLst/>
              <a:rect l="l" t="t" r="r" b="b"/>
              <a:pathLst>
                <a:path w="259080">
                  <a:moveTo>
                    <a:pt x="0" y="0"/>
                  </a:moveTo>
                  <a:lnTo>
                    <a:pt x="259079" y="0"/>
                  </a:lnTo>
                </a:path>
              </a:pathLst>
            </a:custGeom>
            <a:ln w="888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3" name="object 80"/>
            <p:cNvSpPr/>
            <p:nvPr/>
          </p:nvSpPr>
          <p:spPr>
            <a:xfrm>
              <a:off x="3359776" y="3129758"/>
              <a:ext cx="0" cy="240029"/>
            </a:xfrm>
            <a:custGeom>
              <a:avLst/>
              <a:gdLst/>
              <a:ahLst/>
              <a:cxnLst/>
              <a:rect l="l" t="t" r="r" b="b"/>
              <a:pathLst>
                <a:path h="240029">
                  <a:moveTo>
                    <a:pt x="0" y="0"/>
                  </a:moveTo>
                  <a:lnTo>
                    <a:pt x="0" y="239902"/>
                  </a:lnTo>
                </a:path>
              </a:pathLst>
            </a:custGeom>
            <a:ln w="9601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4" name="object 81"/>
            <p:cNvSpPr/>
            <p:nvPr/>
          </p:nvSpPr>
          <p:spPr>
            <a:xfrm>
              <a:off x="2713209" y="3092181"/>
              <a:ext cx="266700" cy="266700"/>
            </a:xfrm>
            <a:custGeom>
              <a:avLst/>
              <a:gdLst/>
              <a:ahLst/>
              <a:cxnLst/>
              <a:rect l="l" t="t" r="r" b="b"/>
              <a:pathLst>
                <a:path w="266700" h="266700">
                  <a:moveTo>
                    <a:pt x="133261" y="0"/>
                  </a:moveTo>
                  <a:lnTo>
                    <a:pt x="90713" y="6938"/>
                  </a:lnTo>
                  <a:lnTo>
                    <a:pt x="53848" y="26241"/>
                  </a:lnTo>
                  <a:lnTo>
                    <a:pt x="24933" y="55641"/>
                  </a:lnTo>
                  <a:lnTo>
                    <a:pt x="6235" y="92869"/>
                  </a:lnTo>
                  <a:lnTo>
                    <a:pt x="0" y="133286"/>
                  </a:lnTo>
                  <a:lnTo>
                    <a:pt x="768" y="147510"/>
                  </a:lnTo>
                  <a:lnTo>
                    <a:pt x="11555" y="187466"/>
                  </a:lnTo>
                  <a:lnTo>
                    <a:pt x="33555" y="221568"/>
                  </a:lnTo>
                  <a:lnTo>
                    <a:pt x="64834" y="247524"/>
                  </a:lnTo>
                  <a:lnTo>
                    <a:pt x="103454" y="263040"/>
                  </a:lnTo>
                  <a:lnTo>
                    <a:pt x="128816" y="266534"/>
                  </a:lnTo>
                  <a:lnTo>
                    <a:pt x="139560" y="266433"/>
                  </a:lnTo>
                  <a:lnTo>
                    <a:pt x="177418" y="259105"/>
                  </a:lnTo>
                  <a:lnTo>
                    <a:pt x="212623" y="240436"/>
                  </a:lnTo>
                  <a:lnTo>
                    <a:pt x="240753" y="212204"/>
                  </a:lnTo>
                  <a:lnTo>
                    <a:pt x="259257" y="176898"/>
                  </a:lnTo>
                  <a:lnTo>
                    <a:pt x="265849" y="146570"/>
                  </a:lnTo>
                  <a:lnTo>
                    <a:pt x="266306" y="142151"/>
                  </a:lnTo>
                  <a:lnTo>
                    <a:pt x="266534" y="137718"/>
                  </a:lnTo>
                  <a:lnTo>
                    <a:pt x="266420" y="126987"/>
                  </a:lnTo>
                  <a:lnTo>
                    <a:pt x="265887" y="119418"/>
                  </a:lnTo>
                  <a:lnTo>
                    <a:pt x="256425" y="82422"/>
                  </a:lnTo>
                  <a:lnTo>
                    <a:pt x="231753" y="43682"/>
                  </a:lnTo>
                  <a:lnTo>
                    <a:pt x="200938" y="18573"/>
                  </a:lnTo>
                  <a:lnTo>
                    <a:pt x="164163" y="3668"/>
                  </a:lnTo>
                  <a:lnTo>
                    <a:pt x="137351" y="67"/>
                  </a:lnTo>
                  <a:lnTo>
                    <a:pt x="133261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5" name="object 82"/>
            <p:cNvSpPr/>
            <p:nvPr/>
          </p:nvSpPr>
          <p:spPr>
            <a:xfrm>
              <a:off x="2708876" y="3087667"/>
              <a:ext cx="276225" cy="276225"/>
            </a:xfrm>
            <a:custGeom>
              <a:avLst/>
              <a:gdLst/>
              <a:ahLst/>
              <a:cxnLst/>
              <a:rect l="l" t="t" r="r" b="b"/>
              <a:pathLst>
                <a:path w="276225" h="276225">
                  <a:moveTo>
                    <a:pt x="128816" y="0"/>
                  </a:moveTo>
                  <a:lnTo>
                    <a:pt x="78750" y="12859"/>
                  </a:lnTo>
                  <a:lnTo>
                    <a:pt x="37252" y="42971"/>
                  </a:lnTo>
                  <a:lnTo>
                    <a:pt x="9670" y="85777"/>
                  </a:lnTo>
                  <a:lnTo>
                    <a:pt x="190" y="132830"/>
                  </a:lnTo>
                  <a:lnTo>
                    <a:pt x="0" y="148788"/>
                  </a:lnTo>
                  <a:lnTo>
                    <a:pt x="1581" y="161003"/>
                  </a:lnTo>
                  <a:lnTo>
                    <a:pt x="19641" y="208480"/>
                  </a:lnTo>
                  <a:lnTo>
                    <a:pt x="45262" y="240292"/>
                  </a:lnTo>
                  <a:lnTo>
                    <a:pt x="77329" y="261855"/>
                  </a:lnTo>
                  <a:lnTo>
                    <a:pt x="114261" y="273734"/>
                  </a:lnTo>
                  <a:lnTo>
                    <a:pt x="132981" y="275843"/>
                  </a:lnTo>
                  <a:lnTo>
                    <a:pt x="137832" y="275843"/>
                  </a:lnTo>
                  <a:lnTo>
                    <a:pt x="178942" y="269607"/>
                  </a:lnTo>
                  <a:lnTo>
                    <a:pt x="188217" y="266254"/>
                  </a:lnTo>
                  <a:lnTo>
                    <a:pt x="133311" y="266254"/>
                  </a:lnTo>
                  <a:lnTo>
                    <a:pt x="129031" y="266038"/>
                  </a:lnTo>
                  <a:lnTo>
                    <a:pt x="88048" y="256232"/>
                  </a:lnTo>
                  <a:lnTo>
                    <a:pt x="53313" y="234704"/>
                  </a:lnTo>
                  <a:lnTo>
                    <a:pt x="27358" y="203692"/>
                  </a:lnTo>
                  <a:lnTo>
                    <a:pt x="12215" y="165574"/>
                  </a:lnTo>
                  <a:lnTo>
                    <a:pt x="9131" y="137390"/>
                  </a:lnTo>
                  <a:lnTo>
                    <a:pt x="9931" y="123443"/>
                  </a:lnTo>
                  <a:lnTo>
                    <a:pt x="20930" y="84537"/>
                  </a:lnTo>
                  <a:lnTo>
                    <a:pt x="43639" y="51667"/>
                  </a:lnTo>
                  <a:lnTo>
                    <a:pt x="76516" y="26990"/>
                  </a:lnTo>
                  <a:lnTo>
                    <a:pt x="118022" y="12653"/>
                  </a:lnTo>
                  <a:lnTo>
                    <a:pt x="149725" y="9902"/>
                  </a:lnTo>
                  <a:lnTo>
                    <a:pt x="188774" y="9902"/>
                  </a:lnTo>
                  <a:lnTo>
                    <a:pt x="182486" y="7504"/>
                  </a:lnTo>
                  <a:lnTo>
                    <a:pt x="170524" y="4172"/>
                  </a:lnTo>
                  <a:lnTo>
                    <a:pt x="157669" y="1797"/>
                  </a:lnTo>
                  <a:lnTo>
                    <a:pt x="143805" y="399"/>
                  </a:lnTo>
                  <a:lnTo>
                    <a:pt x="128816" y="0"/>
                  </a:lnTo>
                  <a:close/>
                </a:path>
                <a:path w="276225" h="276225">
                  <a:moveTo>
                    <a:pt x="188774" y="9902"/>
                  </a:moveTo>
                  <a:lnTo>
                    <a:pt x="149725" y="9902"/>
                  </a:lnTo>
                  <a:lnTo>
                    <a:pt x="163069" y="11913"/>
                  </a:lnTo>
                  <a:lnTo>
                    <a:pt x="176021" y="15287"/>
                  </a:lnTo>
                  <a:lnTo>
                    <a:pt x="211573" y="32963"/>
                  </a:lnTo>
                  <a:lnTo>
                    <a:pt x="240151" y="60682"/>
                  </a:lnTo>
                  <a:lnTo>
                    <a:pt x="261424" y="103551"/>
                  </a:lnTo>
                  <a:lnTo>
                    <a:pt x="266059" y="142378"/>
                  </a:lnTo>
                  <a:lnTo>
                    <a:pt x="265848" y="146353"/>
                  </a:lnTo>
                  <a:lnTo>
                    <a:pt x="257580" y="183895"/>
                  </a:lnTo>
                  <a:lnTo>
                    <a:pt x="238619" y="217296"/>
                  </a:lnTo>
                  <a:lnTo>
                    <a:pt x="210603" y="243597"/>
                  </a:lnTo>
                  <a:lnTo>
                    <a:pt x="176072" y="260450"/>
                  </a:lnTo>
                  <a:lnTo>
                    <a:pt x="133311" y="266254"/>
                  </a:lnTo>
                  <a:lnTo>
                    <a:pt x="188217" y="266254"/>
                  </a:lnTo>
                  <a:lnTo>
                    <a:pt x="227068" y="243052"/>
                  </a:lnTo>
                  <a:lnTo>
                    <a:pt x="254139" y="211962"/>
                  </a:lnTo>
                  <a:lnTo>
                    <a:pt x="270839" y="174217"/>
                  </a:lnTo>
                  <a:lnTo>
                    <a:pt x="275665" y="142378"/>
                  </a:lnTo>
                  <a:lnTo>
                    <a:pt x="275551" y="131253"/>
                  </a:lnTo>
                  <a:lnTo>
                    <a:pt x="266280" y="87756"/>
                  </a:lnTo>
                  <a:lnTo>
                    <a:pt x="245501" y="52221"/>
                  </a:lnTo>
                  <a:lnTo>
                    <a:pt x="216659" y="25382"/>
                  </a:lnTo>
                  <a:lnTo>
                    <a:pt x="193670" y="11770"/>
                  </a:lnTo>
                  <a:lnTo>
                    <a:pt x="188774" y="9902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6" name="object 83"/>
            <p:cNvSpPr/>
            <p:nvPr/>
          </p:nvSpPr>
          <p:spPr>
            <a:xfrm>
              <a:off x="2834353" y="3073173"/>
              <a:ext cx="387350" cy="335915"/>
            </a:xfrm>
            <a:custGeom>
              <a:avLst/>
              <a:gdLst/>
              <a:ahLst/>
              <a:cxnLst/>
              <a:rect l="l" t="t" r="r" b="b"/>
              <a:pathLst>
                <a:path w="387350" h="335914">
                  <a:moveTo>
                    <a:pt x="193586" y="0"/>
                  </a:moveTo>
                  <a:lnTo>
                    <a:pt x="0" y="335305"/>
                  </a:lnTo>
                  <a:lnTo>
                    <a:pt x="387172" y="335305"/>
                  </a:lnTo>
                  <a:lnTo>
                    <a:pt x="193586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7" name="object 84"/>
            <p:cNvSpPr/>
            <p:nvPr/>
          </p:nvSpPr>
          <p:spPr>
            <a:xfrm>
              <a:off x="2826048" y="3063591"/>
              <a:ext cx="403860" cy="349885"/>
            </a:xfrm>
            <a:custGeom>
              <a:avLst/>
              <a:gdLst/>
              <a:ahLst/>
              <a:cxnLst/>
              <a:rect l="l" t="t" r="r" b="b"/>
              <a:pathLst>
                <a:path w="403859" h="349885">
                  <a:moveTo>
                    <a:pt x="201891" y="0"/>
                  </a:moveTo>
                  <a:lnTo>
                    <a:pt x="0" y="349681"/>
                  </a:lnTo>
                  <a:lnTo>
                    <a:pt x="403783" y="349681"/>
                  </a:lnTo>
                  <a:lnTo>
                    <a:pt x="398247" y="340093"/>
                  </a:lnTo>
                  <a:lnTo>
                    <a:pt x="16611" y="340093"/>
                  </a:lnTo>
                  <a:lnTo>
                    <a:pt x="201891" y="19164"/>
                  </a:lnTo>
                  <a:lnTo>
                    <a:pt x="212956" y="19164"/>
                  </a:lnTo>
                  <a:lnTo>
                    <a:pt x="201891" y="0"/>
                  </a:lnTo>
                  <a:close/>
                </a:path>
                <a:path w="403859" h="349885">
                  <a:moveTo>
                    <a:pt x="212956" y="19164"/>
                  </a:moveTo>
                  <a:lnTo>
                    <a:pt x="201891" y="19164"/>
                  </a:lnTo>
                  <a:lnTo>
                    <a:pt x="387184" y="340093"/>
                  </a:lnTo>
                  <a:lnTo>
                    <a:pt x="398247" y="340093"/>
                  </a:lnTo>
                  <a:lnTo>
                    <a:pt x="212956" y="19164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8" name="object 85"/>
            <p:cNvSpPr/>
            <p:nvPr/>
          </p:nvSpPr>
          <p:spPr>
            <a:xfrm>
              <a:off x="3235024" y="3336679"/>
              <a:ext cx="0" cy="179705"/>
            </a:xfrm>
            <a:custGeom>
              <a:avLst/>
              <a:gdLst/>
              <a:ahLst/>
              <a:cxnLst/>
              <a:rect l="l" t="t" r="r" b="b"/>
              <a:pathLst>
                <a:path h="179704">
                  <a:moveTo>
                    <a:pt x="0" y="0"/>
                  </a:moveTo>
                  <a:lnTo>
                    <a:pt x="0" y="179146"/>
                  </a:lnTo>
                </a:path>
              </a:pathLst>
            </a:custGeom>
            <a:ln w="54965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29" name="object 86"/>
            <p:cNvSpPr/>
            <p:nvPr/>
          </p:nvSpPr>
          <p:spPr>
            <a:xfrm>
              <a:off x="3305572" y="3391569"/>
              <a:ext cx="0" cy="118110"/>
            </a:xfrm>
            <a:custGeom>
              <a:avLst/>
              <a:gdLst/>
              <a:ahLst/>
              <a:cxnLst/>
              <a:rect l="l" t="t" r="r" b="b"/>
              <a:pathLst>
                <a:path h="118110">
                  <a:moveTo>
                    <a:pt x="0" y="0"/>
                  </a:moveTo>
                  <a:lnTo>
                    <a:pt x="0" y="117563"/>
                  </a:lnTo>
                </a:path>
              </a:pathLst>
            </a:custGeom>
            <a:ln w="36068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0" name="object 87"/>
            <p:cNvSpPr/>
            <p:nvPr/>
          </p:nvSpPr>
          <p:spPr>
            <a:xfrm>
              <a:off x="3168403" y="3165948"/>
              <a:ext cx="274955" cy="238125"/>
            </a:xfrm>
            <a:custGeom>
              <a:avLst/>
              <a:gdLst/>
              <a:ahLst/>
              <a:cxnLst/>
              <a:rect l="l" t="t" r="r" b="b"/>
              <a:pathLst>
                <a:path w="274955" h="238125">
                  <a:moveTo>
                    <a:pt x="137172" y="0"/>
                  </a:moveTo>
                  <a:lnTo>
                    <a:pt x="0" y="237591"/>
                  </a:lnTo>
                  <a:lnTo>
                    <a:pt x="274345" y="237591"/>
                  </a:lnTo>
                  <a:lnTo>
                    <a:pt x="137172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1" name="object 88"/>
            <p:cNvSpPr/>
            <p:nvPr/>
          </p:nvSpPr>
          <p:spPr>
            <a:xfrm>
              <a:off x="3160105" y="3156365"/>
              <a:ext cx="291465" cy="252095"/>
            </a:xfrm>
            <a:custGeom>
              <a:avLst/>
              <a:gdLst/>
              <a:ahLst/>
              <a:cxnLst/>
              <a:rect l="l" t="t" r="r" b="b"/>
              <a:pathLst>
                <a:path w="291465" h="252095">
                  <a:moveTo>
                    <a:pt x="145465" y="0"/>
                  </a:moveTo>
                  <a:lnTo>
                    <a:pt x="0" y="251968"/>
                  </a:lnTo>
                  <a:lnTo>
                    <a:pt x="290944" y="251968"/>
                  </a:lnTo>
                  <a:lnTo>
                    <a:pt x="285408" y="242379"/>
                  </a:lnTo>
                  <a:lnTo>
                    <a:pt x="16598" y="242379"/>
                  </a:lnTo>
                  <a:lnTo>
                    <a:pt x="145465" y="19164"/>
                  </a:lnTo>
                  <a:lnTo>
                    <a:pt x="156530" y="19164"/>
                  </a:lnTo>
                  <a:lnTo>
                    <a:pt x="145465" y="0"/>
                  </a:lnTo>
                  <a:close/>
                </a:path>
                <a:path w="291465" h="252095">
                  <a:moveTo>
                    <a:pt x="156530" y="19164"/>
                  </a:moveTo>
                  <a:lnTo>
                    <a:pt x="145465" y="19164"/>
                  </a:lnTo>
                  <a:lnTo>
                    <a:pt x="274332" y="242379"/>
                  </a:lnTo>
                  <a:lnTo>
                    <a:pt x="285408" y="242379"/>
                  </a:lnTo>
                  <a:lnTo>
                    <a:pt x="156530" y="19164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2" name="object 89"/>
            <p:cNvSpPr/>
            <p:nvPr/>
          </p:nvSpPr>
          <p:spPr>
            <a:xfrm>
              <a:off x="2846480" y="3366169"/>
              <a:ext cx="0" cy="144145"/>
            </a:xfrm>
            <a:custGeom>
              <a:avLst/>
              <a:gdLst/>
              <a:ahLst/>
              <a:cxnLst/>
              <a:rect l="l" t="t" r="r" b="b"/>
              <a:pathLst>
                <a:path h="144145">
                  <a:moveTo>
                    <a:pt x="0" y="0"/>
                  </a:moveTo>
                  <a:lnTo>
                    <a:pt x="0" y="143675"/>
                  </a:lnTo>
                </a:path>
              </a:pathLst>
            </a:custGeom>
            <a:ln w="28066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3" name="object 90"/>
            <p:cNvSpPr/>
            <p:nvPr/>
          </p:nvSpPr>
          <p:spPr>
            <a:xfrm>
              <a:off x="3027944" y="3396585"/>
              <a:ext cx="0" cy="118110"/>
            </a:xfrm>
            <a:custGeom>
              <a:avLst/>
              <a:gdLst/>
              <a:ahLst/>
              <a:cxnLst/>
              <a:rect l="l" t="t" r="r" b="b"/>
              <a:pathLst>
                <a:path h="118110">
                  <a:moveTo>
                    <a:pt x="0" y="0"/>
                  </a:moveTo>
                  <a:lnTo>
                    <a:pt x="0" y="117995"/>
                  </a:lnTo>
                </a:path>
              </a:pathLst>
            </a:custGeom>
            <a:ln w="45681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4" name="object 91"/>
            <p:cNvSpPr/>
            <p:nvPr/>
          </p:nvSpPr>
          <p:spPr>
            <a:xfrm>
              <a:off x="2964590" y="3390718"/>
              <a:ext cx="0" cy="121920"/>
            </a:xfrm>
            <a:custGeom>
              <a:avLst/>
              <a:gdLst/>
              <a:ahLst/>
              <a:cxnLst/>
              <a:rect l="l" t="t" r="r" b="b"/>
              <a:pathLst>
                <a:path h="121920">
                  <a:moveTo>
                    <a:pt x="0" y="0"/>
                  </a:moveTo>
                  <a:lnTo>
                    <a:pt x="0" y="121818"/>
                  </a:lnTo>
                </a:path>
              </a:pathLst>
            </a:custGeom>
            <a:ln w="22148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5" name="object 92"/>
            <p:cNvSpPr/>
            <p:nvPr/>
          </p:nvSpPr>
          <p:spPr>
            <a:xfrm>
              <a:off x="2859373" y="3206231"/>
              <a:ext cx="210820" cy="210820"/>
            </a:xfrm>
            <a:custGeom>
              <a:avLst/>
              <a:gdLst/>
              <a:ahLst/>
              <a:cxnLst/>
              <a:rect l="l" t="t" r="r" b="b"/>
              <a:pathLst>
                <a:path w="210819" h="210820">
                  <a:moveTo>
                    <a:pt x="105219" y="0"/>
                  </a:moveTo>
                  <a:lnTo>
                    <a:pt x="63353" y="8659"/>
                  </a:lnTo>
                  <a:lnTo>
                    <a:pt x="29451" y="32213"/>
                  </a:lnTo>
                  <a:lnTo>
                    <a:pt x="7150" y="67023"/>
                  </a:lnTo>
                  <a:lnTo>
                    <a:pt x="0" y="105244"/>
                  </a:lnTo>
                  <a:lnTo>
                    <a:pt x="965" y="119417"/>
                  </a:lnTo>
                  <a:lnTo>
                    <a:pt x="14361" y="158212"/>
                  </a:lnTo>
                  <a:lnTo>
                    <a:pt x="41087" y="188562"/>
                  </a:lnTo>
                  <a:lnTo>
                    <a:pt x="78040" y="206792"/>
                  </a:lnTo>
                  <a:lnTo>
                    <a:pt x="101701" y="210464"/>
                  </a:lnTo>
                  <a:lnTo>
                    <a:pt x="110185" y="210375"/>
                  </a:lnTo>
                  <a:lnTo>
                    <a:pt x="149809" y="200609"/>
                  </a:lnTo>
                  <a:lnTo>
                    <a:pt x="181051" y="178269"/>
                  </a:lnTo>
                  <a:lnTo>
                    <a:pt x="203517" y="142976"/>
                  </a:lnTo>
                  <a:lnTo>
                    <a:pt x="210438" y="108750"/>
                  </a:lnTo>
                  <a:lnTo>
                    <a:pt x="210362" y="100279"/>
                  </a:lnTo>
                  <a:lnTo>
                    <a:pt x="201574" y="63093"/>
                  </a:lnTo>
                  <a:lnTo>
                    <a:pt x="177091" y="28499"/>
                  </a:lnTo>
                  <a:lnTo>
                    <a:pt x="143689" y="7335"/>
                  </a:lnTo>
                  <a:lnTo>
                    <a:pt x="105219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6" name="object 93"/>
            <p:cNvSpPr/>
            <p:nvPr/>
          </p:nvSpPr>
          <p:spPr>
            <a:xfrm>
              <a:off x="2855019" y="3202050"/>
              <a:ext cx="219710" cy="219710"/>
            </a:xfrm>
            <a:custGeom>
              <a:avLst/>
              <a:gdLst/>
              <a:ahLst/>
              <a:cxnLst/>
              <a:rect l="l" t="t" r="r" b="b"/>
              <a:pathLst>
                <a:path w="219709" h="219710">
                  <a:moveTo>
                    <a:pt x="97896" y="0"/>
                  </a:moveTo>
                  <a:lnTo>
                    <a:pt x="50356" y="17047"/>
                  </a:lnTo>
                  <a:lnTo>
                    <a:pt x="21351" y="43706"/>
                  </a:lnTo>
                  <a:lnTo>
                    <a:pt x="2231" y="89544"/>
                  </a:lnTo>
                  <a:lnTo>
                    <a:pt x="0" y="118914"/>
                  </a:lnTo>
                  <a:lnTo>
                    <a:pt x="1704" y="130227"/>
                  </a:lnTo>
                  <a:lnTo>
                    <a:pt x="23890" y="176803"/>
                  </a:lnTo>
                  <a:lnTo>
                    <a:pt x="54597" y="204598"/>
                  </a:lnTo>
                  <a:lnTo>
                    <a:pt x="90980" y="217749"/>
                  </a:lnTo>
                  <a:lnTo>
                    <a:pt x="105915" y="219438"/>
                  </a:lnTo>
                  <a:lnTo>
                    <a:pt x="109573" y="219438"/>
                  </a:lnTo>
                  <a:lnTo>
                    <a:pt x="152842" y="210637"/>
                  </a:lnTo>
                  <a:lnTo>
                    <a:pt x="154595" y="209849"/>
                  </a:lnTo>
                  <a:lnTo>
                    <a:pt x="106245" y="209849"/>
                  </a:lnTo>
                  <a:lnTo>
                    <a:pt x="102880" y="209684"/>
                  </a:lnTo>
                  <a:lnTo>
                    <a:pt x="59668" y="196422"/>
                  </a:lnTo>
                  <a:lnTo>
                    <a:pt x="30310" y="170041"/>
                  </a:lnTo>
                  <a:lnTo>
                    <a:pt x="12887" y="132525"/>
                  </a:lnTo>
                  <a:lnTo>
                    <a:pt x="9380" y="102604"/>
                  </a:lnTo>
                  <a:lnTo>
                    <a:pt x="10959" y="90564"/>
                  </a:lnTo>
                  <a:lnTo>
                    <a:pt x="33611" y="44569"/>
                  </a:lnTo>
                  <a:lnTo>
                    <a:pt x="63853" y="20165"/>
                  </a:lnTo>
                  <a:lnTo>
                    <a:pt x="101731" y="9849"/>
                  </a:lnTo>
                  <a:lnTo>
                    <a:pt x="116581" y="9230"/>
                  </a:lnTo>
                  <a:lnTo>
                    <a:pt x="154383" y="9230"/>
                  </a:lnTo>
                  <a:lnTo>
                    <a:pt x="151524" y="7909"/>
                  </a:lnTo>
                  <a:lnTo>
                    <a:pt x="140397" y="4279"/>
                  </a:lnTo>
                  <a:lnTo>
                    <a:pt x="127949" y="1724"/>
                  </a:lnTo>
                  <a:lnTo>
                    <a:pt x="113881" y="284"/>
                  </a:lnTo>
                  <a:lnTo>
                    <a:pt x="97896" y="0"/>
                  </a:lnTo>
                  <a:close/>
                </a:path>
                <a:path w="219709" h="219710">
                  <a:moveTo>
                    <a:pt x="154383" y="9230"/>
                  </a:moveTo>
                  <a:lnTo>
                    <a:pt x="116581" y="9230"/>
                  </a:lnTo>
                  <a:lnTo>
                    <a:pt x="129954" y="11108"/>
                  </a:lnTo>
                  <a:lnTo>
                    <a:pt x="142821" y="14726"/>
                  </a:lnTo>
                  <a:lnTo>
                    <a:pt x="176819" y="35004"/>
                  </a:lnTo>
                  <a:lnTo>
                    <a:pt x="200643" y="67381"/>
                  </a:lnTo>
                  <a:lnTo>
                    <a:pt x="209976" y="113075"/>
                  </a:lnTo>
                  <a:lnTo>
                    <a:pt x="209826" y="116123"/>
                  </a:lnTo>
                  <a:lnTo>
                    <a:pt x="199311" y="154643"/>
                  </a:lnTo>
                  <a:lnTo>
                    <a:pt x="174622" y="186012"/>
                  </a:lnTo>
                  <a:lnTo>
                    <a:pt x="139646" y="205303"/>
                  </a:lnTo>
                  <a:lnTo>
                    <a:pt x="106245" y="209849"/>
                  </a:lnTo>
                  <a:lnTo>
                    <a:pt x="154595" y="209849"/>
                  </a:lnTo>
                  <a:lnTo>
                    <a:pt x="188859" y="185783"/>
                  </a:lnTo>
                  <a:lnTo>
                    <a:pt x="212341" y="148889"/>
                  </a:lnTo>
                  <a:lnTo>
                    <a:pt x="219580" y="113075"/>
                  </a:lnTo>
                  <a:lnTo>
                    <a:pt x="219466" y="103636"/>
                  </a:lnTo>
                  <a:lnTo>
                    <a:pt x="210284" y="65285"/>
                  </a:lnTo>
                  <a:lnTo>
                    <a:pt x="184781" y="29920"/>
                  </a:lnTo>
                  <a:lnTo>
                    <a:pt x="161626" y="12574"/>
                  </a:lnTo>
                  <a:lnTo>
                    <a:pt x="154383" y="9230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7" name="object 94"/>
            <p:cNvSpPr/>
            <p:nvPr/>
          </p:nvSpPr>
          <p:spPr>
            <a:xfrm>
              <a:off x="3113878" y="3394261"/>
              <a:ext cx="0" cy="118110"/>
            </a:xfrm>
            <a:custGeom>
              <a:avLst/>
              <a:gdLst/>
              <a:ahLst/>
              <a:cxnLst/>
              <a:rect l="l" t="t" r="r" b="b"/>
              <a:pathLst>
                <a:path h="118110">
                  <a:moveTo>
                    <a:pt x="0" y="0"/>
                  </a:moveTo>
                  <a:lnTo>
                    <a:pt x="0" y="117563"/>
                  </a:lnTo>
                </a:path>
              </a:pathLst>
            </a:custGeom>
            <a:ln w="36068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8" name="object 95"/>
            <p:cNvSpPr/>
            <p:nvPr/>
          </p:nvSpPr>
          <p:spPr>
            <a:xfrm>
              <a:off x="3032014" y="3247398"/>
              <a:ext cx="163830" cy="163830"/>
            </a:xfrm>
            <a:custGeom>
              <a:avLst/>
              <a:gdLst/>
              <a:ahLst/>
              <a:cxnLst/>
              <a:rect l="l" t="t" r="r" b="b"/>
              <a:pathLst>
                <a:path w="163830" h="163829">
                  <a:moveTo>
                    <a:pt x="163728" y="163728"/>
                  </a:moveTo>
                  <a:lnTo>
                    <a:pt x="0" y="163728"/>
                  </a:lnTo>
                  <a:lnTo>
                    <a:pt x="0" y="0"/>
                  </a:lnTo>
                  <a:lnTo>
                    <a:pt x="163728" y="0"/>
                  </a:lnTo>
                  <a:lnTo>
                    <a:pt x="163728" y="163728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39" name="object 96"/>
            <p:cNvSpPr/>
            <p:nvPr/>
          </p:nvSpPr>
          <p:spPr>
            <a:xfrm>
              <a:off x="3027214" y="3411317"/>
              <a:ext cx="173355" cy="0"/>
            </a:xfrm>
            <a:custGeom>
              <a:avLst/>
              <a:gdLst/>
              <a:ahLst/>
              <a:cxnLst/>
              <a:rect l="l" t="t" r="r" b="b"/>
              <a:pathLst>
                <a:path w="173355">
                  <a:moveTo>
                    <a:pt x="0" y="0"/>
                  </a:moveTo>
                  <a:lnTo>
                    <a:pt x="173316" y="0"/>
                  </a:lnTo>
                </a:path>
              </a:pathLst>
            </a:custGeom>
            <a:ln w="1015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0" name="object 97"/>
            <p:cNvSpPr/>
            <p:nvPr/>
          </p:nvSpPr>
          <p:spPr>
            <a:xfrm>
              <a:off x="3032008" y="3252567"/>
              <a:ext cx="0" cy="153670"/>
            </a:xfrm>
            <a:custGeom>
              <a:avLst/>
              <a:gdLst/>
              <a:ahLst/>
              <a:cxnLst/>
              <a:rect l="l" t="t" r="r" b="b"/>
              <a:pathLst>
                <a:path h="153670">
                  <a:moveTo>
                    <a:pt x="0" y="0"/>
                  </a:moveTo>
                  <a:lnTo>
                    <a:pt x="0" y="153670"/>
                  </a:lnTo>
                </a:path>
              </a:pathLst>
            </a:custGeom>
            <a:ln w="9588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1" name="object 98"/>
            <p:cNvSpPr/>
            <p:nvPr/>
          </p:nvSpPr>
          <p:spPr>
            <a:xfrm>
              <a:off x="3027214" y="3247487"/>
              <a:ext cx="173355" cy="0"/>
            </a:xfrm>
            <a:custGeom>
              <a:avLst/>
              <a:gdLst/>
              <a:ahLst/>
              <a:cxnLst/>
              <a:rect l="l" t="t" r="r" b="b"/>
              <a:pathLst>
                <a:path w="173355">
                  <a:moveTo>
                    <a:pt x="0" y="0"/>
                  </a:moveTo>
                  <a:lnTo>
                    <a:pt x="173316" y="0"/>
                  </a:lnTo>
                </a:path>
              </a:pathLst>
            </a:custGeom>
            <a:ln w="1015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2" name="object 99"/>
            <p:cNvSpPr/>
            <p:nvPr/>
          </p:nvSpPr>
          <p:spPr>
            <a:xfrm>
              <a:off x="3195736" y="3252186"/>
              <a:ext cx="0" cy="154305"/>
            </a:xfrm>
            <a:custGeom>
              <a:avLst/>
              <a:gdLst/>
              <a:ahLst/>
              <a:cxnLst/>
              <a:rect l="l" t="t" r="r" b="b"/>
              <a:pathLst>
                <a:path h="154304">
                  <a:moveTo>
                    <a:pt x="0" y="0"/>
                  </a:moveTo>
                  <a:lnTo>
                    <a:pt x="0" y="154139"/>
                  </a:lnTo>
                </a:path>
              </a:pathLst>
            </a:custGeom>
            <a:ln w="9588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3" name="object 100"/>
            <p:cNvSpPr/>
            <p:nvPr/>
          </p:nvSpPr>
          <p:spPr>
            <a:xfrm>
              <a:off x="3366323" y="3430900"/>
              <a:ext cx="0" cy="80645"/>
            </a:xfrm>
            <a:custGeom>
              <a:avLst/>
              <a:gdLst/>
              <a:ahLst/>
              <a:cxnLst/>
              <a:rect l="l" t="t" r="r" b="b"/>
              <a:pathLst>
                <a:path h="80645">
                  <a:moveTo>
                    <a:pt x="0" y="0"/>
                  </a:moveTo>
                  <a:lnTo>
                    <a:pt x="0" y="80302"/>
                  </a:lnTo>
                </a:path>
              </a:pathLst>
            </a:custGeom>
            <a:ln w="14592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4" name="object 101"/>
            <p:cNvSpPr/>
            <p:nvPr/>
          </p:nvSpPr>
          <p:spPr>
            <a:xfrm>
              <a:off x="3159128" y="3419267"/>
              <a:ext cx="0" cy="94615"/>
            </a:xfrm>
            <a:custGeom>
              <a:avLst/>
              <a:gdLst/>
              <a:ahLst/>
              <a:cxnLst/>
              <a:rect l="l" t="t" r="r" b="b"/>
              <a:pathLst>
                <a:path h="94614">
                  <a:moveTo>
                    <a:pt x="0" y="0"/>
                  </a:moveTo>
                  <a:lnTo>
                    <a:pt x="0" y="94627"/>
                  </a:lnTo>
                </a:path>
              </a:pathLst>
            </a:custGeom>
            <a:ln w="28041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5" name="object 102"/>
            <p:cNvSpPr/>
            <p:nvPr/>
          </p:nvSpPr>
          <p:spPr>
            <a:xfrm>
              <a:off x="3078251" y="3292182"/>
              <a:ext cx="161925" cy="140335"/>
            </a:xfrm>
            <a:custGeom>
              <a:avLst/>
              <a:gdLst/>
              <a:ahLst/>
              <a:cxnLst/>
              <a:rect l="l" t="t" r="r" b="b"/>
              <a:pathLst>
                <a:path w="161925" h="140335">
                  <a:moveTo>
                    <a:pt x="80873" y="0"/>
                  </a:moveTo>
                  <a:lnTo>
                    <a:pt x="0" y="140081"/>
                  </a:lnTo>
                  <a:lnTo>
                    <a:pt x="161747" y="140081"/>
                  </a:lnTo>
                  <a:lnTo>
                    <a:pt x="80873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6" name="object 103"/>
            <p:cNvSpPr/>
            <p:nvPr/>
          </p:nvSpPr>
          <p:spPr>
            <a:xfrm>
              <a:off x="3069944" y="3282600"/>
              <a:ext cx="178435" cy="154940"/>
            </a:xfrm>
            <a:custGeom>
              <a:avLst/>
              <a:gdLst/>
              <a:ahLst/>
              <a:cxnLst/>
              <a:rect l="l" t="t" r="r" b="b"/>
              <a:pathLst>
                <a:path w="178434" h="154939">
                  <a:moveTo>
                    <a:pt x="89179" y="0"/>
                  </a:moveTo>
                  <a:lnTo>
                    <a:pt x="0" y="154457"/>
                  </a:lnTo>
                  <a:lnTo>
                    <a:pt x="178358" y="154457"/>
                  </a:lnTo>
                  <a:lnTo>
                    <a:pt x="172822" y="144868"/>
                  </a:lnTo>
                  <a:lnTo>
                    <a:pt x="16611" y="144868"/>
                  </a:lnTo>
                  <a:lnTo>
                    <a:pt x="89179" y="19177"/>
                  </a:lnTo>
                  <a:lnTo>
                    <a:pt x="100251" y="19177"/>
                  </a:lnTo>
                  <a:lnTo>
                    <a:pt x="89179" y="0"/>
                  </a:lnTo>
                  <a:close/>
                </a:path>
                <a:path w="178434" h="154939">
                  <a:moveTo>
                    <a:pt x="100251" y="19177"/>
                  </a:moveTo>
                  <a:lnTo>
                    <a:pt x="89179" y="19177"/>
                  </a:lnTo>
                  <a:lnTo>
                    <a:pt x="161747" y="144868"/>
                  </a:lnTo>
                  <a:lnTo>
                    <a:pt x="172822" y="144868"/>
                  </a:lnTo>
                  <a:lnTo>
                    <a:pt x="100251" y="19177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7" name="object 104"/>
            <p:cNvSpPr/>
            <p:nvPr/>
          </p:nvSpPr>
          <p:spPr>
            <a:xfrm>
              <a:off x="2781265" y="3395658"/>
              <a:ext cx="0" cy="118110"/>
            </a:xfrm>
            <a:custGeom>
              <a:avLst/>
              <a:gdLst/>
              <a:ahLst/>
              <a:cxnLst/>
              <a:rect l="l" t="t" r="r" b="b"/>
              <a:pathLst>
                <a:path h="118110">
                  <a:moveTo>
                    <a:pt x="0" y="0"/>
                  </a:moveTo>
                  <a:lnTo>
                    <a:pt x="0" y="117563"/>
                  </a:lnTo>
                </a:path>
              </a:pathLst>
            </a:custGeom>
            <a:ln w="36068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8" name="object 105"/>
            <p:cNvSpPr/>
            <p:nvPr/>
          </p:nvSpPr>
          <p:spPr>
            <a:xfrm>
              <a:off x="2644091" y="3170025"/>
              <a:ext cx="274955" cy="238125"/>
            </a:xfrm>
            <a:custGeom>
              <a:avLst/>
              <a:gdLst/>
              <a:ahLst/>
              <a:cxnLst/>
              <a:rect l="l" t="t" r="r" b="b"/>
              <a:pathLst>
                <a:path w="274955" h="238125">
                  <a:moveTo>
                    <a:pt x="137172" y="0"/>
                  </a:moveTo>
                  <a:lnTo>
                    <a:pt x="0" y="237591"/>
                  </a:lnTo>
                  <a:lnTo>
                    <a:pt x="274345" y="237591"/>
                  </a:lnTo>
                  <a:lnTo>
                    <a:pt x="137172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49" name="object 106"/>
            <p:cNvSpPr/>
            <p:nvPr/>
          </p:nvSpPr>
          <p:spPr>
            <a:xfrm>
              <a:off x="2635793" y="3160442"/>
              <a:ext cx="291465" cy="252095"/>
            </a:xfrm>
            <a:custGeom>
              <a:avLst/>
              <a:gdLst/>
              <a:ahLst/>
              <a:cxnLst/>
              <a:rect l="l" t="t" r="r" b="b"/>
              <a:pathLst>
                <a:path w="291465" h="252095">
                  <a:moveTo>
                    <a:pt x="145465" y="0"/>
                  </a:moveTo>
                  <a:lnTo>
                    <a:pt x="0" y="251968"/>
                  </a:lnTo>
                  <a:lnTo>
                    <a:pt x="290944" y="251968"/>
                  </a:lnTo>
                  <a:lnTo>
                    <a:pt x="285408" y="242379"/>
                  </a:lnTo>
                  <a:lnTo>
                    <a:pt x="16598" y="242379"/>
                  </a:lnTo>
                  <a:lnTo>
                    <a:pt x="145465" y="19177"/>
                  </a:lnTo>
                  <a:lnTo>
                    <a:pt x="156538" y="19177"/>
                  </a:lnTo>
                  <a:lnTo>
                    <a:pt x="145465" y="0"/>
                  </a:lnTo>
                  <a:close/>
                </a:path>
                <a:path w="291465" h="252095">
                  <a:moveTo>
                    <a:pt x="156538" y="19177"/>
                  </a:moveTo>
                  <a:lnTo>
                    <a:pt x="145465" y="19177"/>
                  </a:lnTo>
                  <a:lnTo>
                    <a:pt x="274345" y="242379"/>
                  </a:lnTo>
                  <a:lnTo>
                    <a:pt x="285408" y="242379"/>
                  </a:lnTo>
                  <a:lnTo>
                    <a:pt x="156538" y="19177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0" name="object 107"/>
            <p:cNvSpPr/>
            <p:nvPr/>
          </p:nvSpPr>
          <p:spPr>
            <a:xfrm>
              <a:off x="2918159" y="3455945"/>
              <a:ext cx="0" cy="55244"/>
            </a:xfrm>
            <a:custGeom>
              <a:avLst/>
              <a:gdLst/>
              <a:ahLst/>
              <a:cxnLst/>
              <a:rect l="l" t="t" r="r" b="b"/>
              <a:pathLst>
                <a:path h="55245">
                  <a:moveTo>
                    <a:pt x="0" y="0"/>
                  </a:moveTo>
                  <a:lnTo>
                    <a:pt x="0" y="54889"/>
                  </a:lnTo>
                </a:path>
              </a:pathLst>
            </a:custGeom>
            <a:ln w="16840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1" name="object 108"/>
            <p:cNvSpPr/>
            <p:nvPr/>
          </p:nvSpPr>
          <p:spPr>
            <a:xfrm>
              <a:off x="2869429" y="3355551"/>
              <a:ext cx="104775" cy="104775"/>
            </a:xfrm>
            <a:custGeom>
              <a:avLst/>
              <a:gdLst/>
              <a:ahLst/>
              <a:cxnLst/>
              <a:rect l="l" t="t" r="r" b="b"/>
              <a:pathLst>
                <a:path w="104775" h="104775">
                  <a:moveTo>
                    <a:pt x="104203" y="104203"/>
                  </a:moveTo>
                  <a:lnTo>
                    <a:pt x="0" y="104203"/>
                  </a:lnTo>
                  <a:lnTo>
                    <a:pt x="0" y="0"/>
                  </a:lnTo>
                  <a:lnTo>
                    <a:pt x="104203" y="0"/>
                  </a:lnTo>
                  <a:lnTo>
                    <a:pt x="104203" y="104203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2" name="object 109"/>
            <p:cNvSpPr/>
            <p:nvPr/>
          </p:nvSpPr>
          <p:spPr>
            <a:xfrm>
              <a:off x="2864641" y="3459577"/>
              <a:ext cx="114300" cy="0"/>
            </a:xfrm>
            <a:custGeom>
              <a:avLst/>
              <a:gdLst/>
              <a:ahLst/>
              <a:cxnLst/>
              <a:rect l="l" t="t" r="r" b="b"/>
              <a:pathLst>
                <a:path w="114300">
                  <a:moveTo>
                    <a:pt x="0" y="0"/>
                  </a:moveTo>
                  <a:lnTo>
                    <a:pt x="113791" y="0"/>
                  </a:lnTo>
                </a:path>
              </a:pathLst>
            </a:custGeom>
            <a:ln w="1015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3" name="object 110"/>
            <p:cNvSpPr/>
            <p:nvPr/>
          </p:nvSpPr>
          <p:spPr>
            <a:xfrm>
              <a:off x="2869435" y="3360517"/>
              <a:ext cx="0" cy="93980"/>
            </a:xfrm>
            <a:custGeom>
              <a:avLst/>
              <a:gdLst/>
              <a:ahLst/>
              <a:cxnLst/>
              <a:rect l="l" t="t" r="r" b="b"/>
              <a:pathLst>
                <a:path h="93979">
                  <a:moveTo>
                    <a:pt x="0" y="0"/>
                  </a:moveTo>
                  <a:lnTo>
                    <a:pt x="0" y="93980"/>
                  </a:lnTo>
                </a:path>
              </a:pathLst>
            </a:custGeom>
            <a:ln w="9588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4" name="object 111"/>
            <p:cNvSpPr/>
            <p:nvPr/>
          </p:nvSpPr>
          <p:spPr>
            <a:xfrm>
              <a:off x="2864641" y="3355437"/>
              <a:ext cx="114300" cy="0"/>
            </a:xfrm>
            <a:custGeom>
              <a:avLst/>
              <a:gdLst/>
              <a:ahLst/>
              <a:cxnLst/>
              <a:rect l="l" t="t" r="r" b="b"/>
              <a:pathLst>
                <a:path w="114300">
                  <a:moveTo>
                    <a:pt x="0" y="0"/>
                  </a:moveTo>
                  <a:lnTo>
                    <a:pt x="113791" y="0"/>
                  </a:lnTo>
                </a:path>
              </a:pathLst>
            </a:custGeom>
            <a:ln w="10159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5" name="object 112"/>
            <p:cNvSpPr/>
            <p:nvPr/>
          </p:nvSpPr>
          <p:spPr>
            <a:xfrm>
              <a:off x="2973639" y="3360352"/>
              <a:ext cx="0" cy="94615"/>
            </a:xfrm>
            <a:custGeom>
              <a:avLst/>
              <a:gdLst/>
              <a:ahLst/>
              <a:cxnLst/>
              <a:rect l="l" t="t" r="r" b="b"/>
              <a:pathLst>
                <a:path h="94614">
                  <a:moveTo>
                    <a:pt x="0" y="0"/>
                  </a:moveTo>
                  <a:lnTo>
                    <a:pt x="0" y="94615"/>
                  </a:lnTo>
                </a:path>
              </a:pathLst>
            </a:custGeom>
            <a:ln w="9588">
              <a:solidFill>
                <a:srgbClr val="E8DCD0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6" name="object 113"/>
            <p:cNvSpPr/>
            <p:nvPr/>
          </p:nvSpPr>
          <p:spPr>
            <a:xfrm>
              <a:off x="3296974" y="3298151"/>
              <a:ext cx="139065" cy="139065"/>
            </a:xfrm>
            <a:custGeom>
              <a:avLst/>
              <a:gdLst/>
              <a:ahLst/>
              <a:cxnLst/>
              <a:rect l="l" t="t" r="r" b="b"/>
              <a:pathLst>
                <a:path w="139065" h="139064">
                  <a:moveTo>
                    <a:pt x="69354" y="0"/>
                  </a:moveTo>
                  <a:lnTo>
                    <a:pt x="29398" y="12663"/>
                  </a:lnTo>
                  <a:lnTo>
                    <a:pt x="4375" y="45069"/>
                  </a:lnTo>
                  <a:lnTo>
                    <a:pt x="0" y="69367"/>
                  </a:lnTo>
                  <a:lnTo>
                    <a:pt x="1443" y="83411"/>
                  </a:lnTo>
                  <a:lnTo>
                    <a:pt x="20792" y="118822"/>
                  </a:lnTo>
                  <a:lnTo>
                    <a:pt x="57115" y="137575"/>
                  </a:lnTo>
                  <a:lnTo>
                    <a:pt x="64719" y="138607"/>
                  </a:lnTo>
                  <a:lnTo>
                    <a:pt x="74269" y="138556"/>
                  </a:lnTo>
                  <a:lnTo>
                    <a:pt x="110655" y="125133"/>
                  </a:lnTo>
                  <a:lnTo>
                    <a:pt x="134150" y="94233"/>
                  </a:lnTo>
                  <a:lnTo>
                    <a:pt x="138595" y="73990"/>
                  </a:lnTo>
                  <a:lnTo>
                    <a:pt x="138556" y="64465"/>
                  </a:lnTo>
                  <a:lnTo>
                    <a:pt x="125359" y="28569"/>
                  </a:lnTo>
                  <a:lnTo>
                    <a:pt x="94154" y="4621"/>
                  </a:lnTo>
                  <a:lnTo>
                    <a:pt x="69354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7" name="object 114"/>
            <p:cNvSpPr/>
            <p:nvPr/>
          </p:nvSpPr>
          <p:spPr>
            <a:xfrm>
              <a:off x="3292174" y="3294196"/>
              <a:ext cx="148590" cy="147955"/>
            </a:xfrm>
            <a:custGeom>
              <a:avLst/>
              <a:gdLst/>
              <a:ahLst/>
              <a:cxnLst/>
              <a:rect l="l" t="t" r="r" b="b"/>
              <a:pathLst>
                <a:path w="148590" h="147954">
                  <a:moveTo>
                    <a:pt x="63142" y="0"/>
                  </a:moveTo>
                  <a:lnTo>
                    <a:pt x="17466" y="25505"/>
                  </a:lnTo>
                  <a:lnTo>
                    <a:pt x="1140" y="60304"/>
                  </a:lnTo>
                  <a:lnTo>
                    <a:pt x="0" y="73417"/>
                  </a:lnTo>
                  <a:lnTo>
                    <a:pt x="1171" y="86343"/>
                  </a:lnTo>
                  <a:lnTo>
                    <a:pt x="17535" y="121125"/>
                  </a:lnTo>
                  <a:lnTo>
                    <a:pt x="49048" y="143024"/>
                  </a:lnTo>
                  <a:lnTo>
                    <a:pt x="71691" y="147478"/>
                  </a:lnTo>
                  <a:lnTo>
                    <a:pt x="75895" y="147478"/>
                  </a:lnTo>
                  <a:lnTo>
                    <a:pt x="110516" y="137991"/>
                  </a:lnTo>
                  <a:lnTo>
                    <a:pt x="75082" y="137991"/>
                  </a:lnTo>
                  <a:lnTo>
                    <a:pt x="71373" y="137940"/>
                  </a:lnTo>
                  <a:lnTo>
                    <a:pt x="28825" y="118604"/>
                  </a:lnTo>
                  <a:lnTo>
                    <a:pt x="11231" y="81335"/>
                  </a:lnTo>
                  <a:lnTo>
                    <a:pt x="10080" y="65350"/>
                  </a:lnTo>
                  <a:lnTo>
                    <a:pt x="13199" y="52186"/>
                  </a:lnTo>
                  <a:lnTo>
                    <a:pt x="37781" y="21069"/>
                  </a:lnTo>
                  <a:lnTo>
                    <a:pt x="80595" y="9077"/>
                  </a:lnTo>
                  <a:lnTo>
                    <a:pt x="110792" y="9077"/>
                  </a:lnTo>
                  <a:lnTo>
                    <a:pt x="103664" y="5439"/>
                  </a:lnTo>
                  <a:lnTo>
                    <a:pt x="92813" y="2092"/>
                  </a:lnTo>
                  <a:lnTo>
                    <a:pt x="79575" y="243"/>
                  </a:lnTo>
                  <a:lnTo>
                    <a:pt x="63142" y="0"/>
                  </a:lnTo>
                  <a:close/>
                </a:path>
                <a:path w="148590" h="147954">
                  <a:moveTo>
                    <a:pt x="110792" y="9077"/>
                  </a:moveTo>
                  <a:lnTo>
                    <a:pt x="80595" y="9077"/>
                  </a:lnTo>
                  <a:lnTo>
                    <a:pt x="93723" y="11834"/>
                  </a:lnTo>
                  <a:lnTo>
                    <a:pt x="105876" y="17173"/>
                  </a:lnTo>
                  <a:lnTo>
                    <a:pt x="132676" y="46246"/>
                  </a:lnTo>
                  <a:lnTo>
                    <a:pt x="138542" y="78275"/>
                  </a:lnTo>
                  <a:lnTo>
                    <a:pt x="138175" y="81908"/>
                  </a:lnTo>
                  <a:lnTo>
                    <a:pt x="122161" y="116553"/>
                  </a:lnTo>
                  <a:lnTo>
                    <a:pt x="89357" y="136111"/>
                  </a:lnTo>
                  <a:lnTo>
                    <a:pt x="75082" y="137991"/>
                  </a:lnTo>
                  <a:lnTo>
                    <a:pt x="110516" y="137991"/>
                  </a:lnTo>
                  <a:lnTo>
                    <a:pt x="138048" y="111041"/>
                  </a:lnTo>
                  <a:lnTo>
                    <a:pt x="148310" y="71608"/>
                  </a:lnTo>
                  <a:lnTo>
                    <a:pt x="148132" y="68077"/>
                  </a:lnTo>
                  <a:lnTo>
                    <a:pt x="132372" y="27547"/>
                  </a:lnTo>
                  <a:lnTo>
                    <a:pt x="112939" y="10173"/>
                  </a:lnTo>
                  <a:lnTo>
                    <a:pt x="110792" y="9077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8" name="object 115"/>
            <p:cNvSpPr/>
            <p:nvPr/>
          </p:nvSpPr>
          <p:spPr>
            <a:xfrm>
              <a:off x="2713771" y="3432221"/>
              <a:ext cx="0" cy="80645"/>
            </a:xfrm>
            <a:custGeom>
              <a:avLst/>
              <a:gdLst/>
              <a:ahLst/>
              <a:cxnLst/>
              <a:rect l="l" t="t" r="r" b="b"/>
              <a:pathLst>
                <a:path h="80645">
                  <a:moveTo>
                    <a:pt x="0" y="0"/>
                  </a:moveTo>
                  <a:lnTo>
                    <a:pt x="0" y="80302"/>
                  </a:lnTo>
                </a:path>
              </a:pathLst>
            </a:custGeom>
            <a:ln w="14592">
              <a:solidFill>
                <a:srgbClr val="996433"/>
              </a:solidFill>
            </a:ln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59" name="object 116"/>
            <p:cNvSpPr/>
            <p:nvPr/>
          </p:nvSpPr>
          <p:spPr>
            <a:xfrm>
              <a:off x="2644410" y="3309610"/>
              <a:ext cx="139065" cy="139065"/>
            </a:xfrm>
            <a:custGeom>
              <a:avLst/>
              <a:gdLst/>
              <a:ahLst/>
              <a:cxnLst/>
              <a:rect l="l" t="t" r="r" b="b"/>
              <a:pathLst>
                <a:path w="139065" h="139064">
                  <a:moveTo>
                    <a:pt x="69354" y="0"/>
                  </a:moveTo>
                  <a:lnTo>
                    <a:pt x="29398" y="12663"/>
                  </a:lnTo>
                  <a:lnTo>
                    <a:pt x="4375" y="45069"/>
                  </a:lnTo>
                  <a:lnTo>
                    <a:pt x="0" y="69380"/>
                  </a:lnTo>
                  <a:lnTo>
                    <a:pt x="1444" y="83421"/>
                  </a:lnTo>
                  <a:lnTo>
                    <a:pt x="20796" y="118827"/>
                  </a:lnTo>
                  <a:lnTo>
                    <a:pt x="57125" y="137576"/>
                  </a:lnTo>
                  <a:lnTo>
                    <a:pt x="64719" y="138620"/>
                  </a:lnTo>
                  <a:lnTo>
                    <a:pt x="74269" y="138557"/>
                  </a:lnTo>
                  <a:lnTo>
                    <a:pt x="110655" y="125145"/>
                  </a:lnTo>
                  <a:lnTo>
                    <a:pt x="134150" y="94246"/>
                  </a:lnTo>
                  <a:lnTo>
                    <a:pt x="138595" y="73990"/>
                  </a:lnTo>
                  <a:lnTo>
                    <a:pt x="138556" y="64465"/>
                  </a:lnTo>
                  <a:lnTo>
                    <a:pt x="125359" y="28569"/>
                  </a:lnTo>
                  <a:lnTo>
                    <a:pt x="94154" y="4621"/>
                  </a:lnTo>
                  <a:lnTo>
                    <a:pt x="69354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60" name="object 117"/>
            <p:cNvSpPr/>
            <p:nvPr/>
          </p:nvSpPr>
          <p:spPr>
            <a:xfrm>
              <a:off x="2639610" y="3305656"/>
              <a:ext cx="148590" cy="147955"/>
            </a:xfrm>
            <a:custGeom>
              <a:avLst/>
              <a:gdLst/>
              <a:ahLst/>
              <a:cxnLst/>
              <a:rect l="l" t="t" r="r" b="b"/>
              <a:pathLst>
                <a:path w="148590" h="147954">
                  <a:moveTo>
                    <a:pt x="63138" y="0"/>
                  </a:moveTo>
                  <a:lnTo>
                    <a:pt x="17463" y="25509"/>
                  </a:lnTo>
                  <a:lnTo>
                    <a:pt x="1139" y="60308"/>
                  </a:lnTo>
                  <a:lnTo>
                    <a:pt x="0" y="73422"/>
                  </a:lnTo>
                  <a:lnTo>
                    <a:pt x="1172" y="86352"/>
                  </a:lnTo>
                  <a:lnTo>
                    <a:pt x="17535" y="121125"/>
                  </a:lnTo>
                  <a:lnTo>
                    <a:pt x="49050" y="143029"/>
                  </a:lnTo>
                  <a:lnTo>
                    <a:pt x="71691" y="147477"/>
                  </a:lnTo>
                  <a:lnTo>
                    <a:pt x="75895" y="147477"/>
                  </a:lnTo>
                  <a:lnTo>
                    <a:pt x="110532" y="137990"/>
                  </a:lnTo>
                  <a:lnTo>
                    <a:pt x="75082" y="137990"/>
                  </a:lnTo>
                  <a:lnTo>
                    <a:pt x="71373" y="137939"/>
                  </a:lnTo>
                  <a:lnTo>
                    <a:pt x="28824" y="118602"/>
                  </a:lnTo>
                  <a:lnTo>
                    <a:pt x="11231" y="81332"/>
                  </a:lnTo>
                  <a:lnTo>
                    <a:pt x="10081" y="65347"/>
                  </a:lnTo>
                  <a:lnTo>
                    <a:pt x="13200" y="52186"/>
                  </a:lnTo>
                  <a:lnTo>
                    <a:pt x="37785" y="21071"/>
                  </a:lnTo>
                  <a:lnTo>
                    <a:pt x="80602" y="9078"/>
                  </a:lnTo>
                  <a:lnTo>
                    <a:pt x="110794" y="9078"/>
                  </a:lnTo>
                  <a:lnTo>
                    <a:pt x="103661" y="5437"/>
                  </a:lnTo>
                  <a:lnTo>
                    <a:pt x="92810" y="2092"/>
                  </a:lnTo>
                  <a:lnTo>
                    <a:pt x="79573" y="243"/>
                  </a:lnTo>
                  <a:lnTo>
                    <a:pt x="63138" y="0"/>
                  </a:lnTo>
                  <a:close/>
                </a:path>
                <a:path w="148590" h="147954">
                  <a:moveTo>
                    <a:pt x="110794" y="9078"/>
                  </a:moveTo>
                  <a:lnTo>
                    <a:pt x="80602" y="9078"/>
                  </a:lnTo>
                  <a:lnTo>
                    <a:pt x="93728" y="11836"/>
                  </a:lnTo>
                  <a:lnTo>
                    <a:pt x="105880" y="17176"/>
                  </a:lnTo>
                  <a:lnTo>
                    <a:pt x="132676" y="46258"/>
                  </a:lnTo>
                  <a:lnTo>
                    <a:pt x="138544" y="78275"/>
                  </a:lnTo>
                  <a:lnTo>
                    <a:pt x="138188" y="81907"/>
                  </a:lnTo>
                  <a:lnTo>
                    <a:pt x="122161" y="116553"/>
                  </a:lnTo>
                  <a:lnTo>
                    <a:pt x="89369" y="136111"/>
                  </a:lnTo>
                  <a:lnTo>
                    <a:pt x="75082" y="137990"/>
                  </a:lnTo>
                  <a:lnTo>
                    <a:pt x="110532" y="137990"/>
                  </a:lnTo>
                  <a:lnTo>
                    <a:pt x="138048" y="111041"/>
                  </a:lnTo>
                  <a:lnTo>
                    <a:pt x="148310" y="71607"/>
                  </a:lnTo>
                  <a:lnTo>
                    <a:pt x="148132" y="68077"/>
                  </a:lnTo>
                  <a:lnTo>
                    <a:pt x="132371" y="27545"/>
                  </a:lnTo>
                  <a:lnTo>
                    <a:pt x="112936" y="10171"/>
                  </a:lnTo>
                  <a:lnTo>
                    <a:pt x="110794" y="9078"/>
                  </a:lnTo>
                  <a:close/>
                </a:path>
              </a:pathLst>
            </a:custGeom>
            <a:solidFill>
              <a:srgbClr val="E8DCD0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grpSp>
        <p:nvGrpSpPr>
          <p:cNvPr id="70" name="Grupo 69"/>
          <p:cNvGrpSpPr/>
          <p:nvPr/>
        </p:nvGrpSpPr>
        <p:grpSpPr>
          <a:xfrm>
            <a:off x="5639030" y="4003506"/>
            <a:ext cx="1473759" cy="721708"/>
            <a:chOff x="4675789" y="3161783"/>
            <a:chExt cx="723294" cy="354201"/>
          </a:xfrm>
        </p:grpSpPr>
        <p:sp>
          <p:nvSpPr>
            <p:cNvPr id="61" name="object 118"/>
            <p:cNvSpPr/>
            <p:nvPr/>
          </p:nvSpPr>
          <p:spPr>
            <a:xfrm>
              <a:off x="4675789" y="3161815"/>
              <a:ext cx="246379" cy="309880"/>
            </a:xfrm>
            <a:custGeom>
              <a:avLst/>
              <a:gdLst/>
              <a:ahLst/>
              <a:cxnLst/>
              <a:rect l="l" t="t" r="r" b="b"/>
              <a:pathLst>
                <a:path w="246380" h="309879">
                  <a:moveTo>
                    <a:pt x="151625" y="0"/>
                  </a:moveTo>
                  <a:lnTo>
                    <a:pt x="106934" y="7203"/>
                  </a:lnTo>
                  <a:lnTo>
                    <a:pt x="68548" y="24744"/>
                  </a:lnTo>
                  <a:lnTo>
                    <a:pt x="37596" y="51192"/>
                  </a:lnTo>
                  <a:lnTo>
                    <a:pt x="15209" y="85116"/>
                  </a:lnTo>
                  <a:lnTo>
                    <a:pt x="2517" y="125084"/>
                  </a:lnTo>
                  <a:lnTo>
                    <a:pt x="0" y="154380"/>
                  </a:lnTo>
                  <a:lnTo>
                    <a:pt x="244" y="163931"/>
                  </a:lnTo>
                  <a:lnTo>
                    <a:pt x="7664" y="205824"/>
                  </a:lnTo>
                  <a:lnTo>
                    <a:pt x="24922" y="242480"/>
                  </a:lnTo>
                  <a:lnTo>
                    <a:pt x="51344" y="272513"/>
                  </a:lnTo>
                  <a:lnTo>
                    <a:pt x="86254" y="294539"/>
                  </a:lnTo>
                  <a:lnTo>
                    <a:pt x="128977" y="307173"/>
                  </a:lnTo>
                  <a:lnTo>
                    <a:pt x="161467" y="309693"/>
                  </a:lnTo>
                  <a:lnTo>
                    <a:pt x="176252" y="308830"/>
                  </a:lnTo>
                  <a:lnTo>
                    <a:pt x="215378" y="300132"/>
                  </a:lnTo>
                  <a:lnTo>
                    <a:pt x="246240" y="284542"/>
                  </a:lnTo>
                  <a:lnTo>
                    <a:pt x="227567" y="241392"/>
                  </a:lnTo>
                  <a:lnTo>
                    <a:pt x="157292" y="241392"/>
                  </a:lnTo>
                  <a:lnTo>
                    <a:pt x="142232" y="239796"/>
                  </a:lnTo>
                  <a:lnTo>
                    <a:pt x="105974" y="222488"/>
                  </a:lnTo>
                  <a:lnTo>
                    <a:pt x="83772" y="189249"/>
                  </a:lnTo>
                  <a:lnTo>
                    <a:pt x="76493" y="143735"/>
                  </a:lnTo>
                  <a:lnTo>
                    <a:pt x="78851" y="130143"/>
                  </a:lnTo>
                  <a:lnTo>
                    <a:pt x="97160" y="95046"/>
                  </a:lnTo>
                  <a:lnTo>
                    <a:pt x="132212" y="72944"/>
                  </a:lnTo>
                  <a:lnTo>
                    <a:pt x="164813" y="68270"/>
                  </a:lnTo>
                  <a:lnTo>
                    <a:pt x="229158" y="68270"/>
                  </a:lnTo>
                  <a:lnTo>
                    <a:pt x="239650" y="21648"/>
                  </a:lnTo>
                  <a:lnTo>
                    <a:pt x="196496" y="4471"/>
                  </a:lnTo>
                  <a:lnTo>
                    <a:pt x="167978" y="501"/>
                  </a:lnTo>
                  <a:lnTo>
                    <a:pt x="151625" y="0"/>
                  </a:lnTo>
                  <a:close/>
                </a:path>
                <a:path w="246380" h="309879">
                  <a:moveTo>
                    <a:pt x="220090" y="224115"/>
                  </a:moveTo>
                  <a:lnTo>
                    <a:pt x="172126" y="240501"/>
                  </a:lnTo>
                  <a:lnTo>
                    <a:pt x="157292" y="241392"/>
                  </a:lnTo>
                  <a:lnTo>
                    <a:pt x="227567" y="241392"/>
                  </a:lnTo>
                  <a:lnTo>
                    <a:pt x="220090" y="224115"/>
                  </a:lnTo>
                  <a:close/>
                </a:path>
                <a:path w="246380" h="309879">
                  <a:moveTo>
                    <a:pt x="229158" y="68270"/>
                  </a:moveTo>
                  <a:lnTo>
                    <a:pt x="164813" y="68270"/>
                  </a:lnTo>
                  <a:lnTo>
                    <a:pt x="178732" y="69881"/>
                  </a:lnTo>
                  <a:lnTo>
                    <a:pt x="191812" y="73164"/>
                  </a:lnTo>
                  <a:lnTo>
                    <a:pt x="203899" y="77724"/>
                  </a:lnTo>
                  <a:lnTo>
                    <a:pt x="214837" y="83164"/>
                  </a:lnTo>
                  <a:lnTo>
                    <a:pt x="224472" y="89089"/>
                  </a:lnTo>
                  <a:lnTo>
                    <a:pt x="229158" y="6827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62" name="object 119"/>
            <p:cNvSpPr/>
            <p:nvPr/>
          </p:nvSpPr>
          <p:spPr>
            <a:xfrm>
              <a:off x="4944696" y="3161783"/>
              <a:ext cx="313055" cy="309880"/>
            </a:xfrm>
            <a:custGeom>
              <a:avLst/>
              <a:gdLst/>
              <a:ahLst/>
              <a:cxnLst/>
              <a:rect l="l" t="t" r="r" b="b"/>
              <a:pathLst>
                <a:path w="313054" h="309879">
                  <a:moveTo>
                    <a:pt x="151374" y="0"/>
                  </a:moveTo>
                  <a:lnTo>
                    <a:pt x="106084" y="7069"/>
                  </a:lnTo>
                  <a:lnTo>
                    <a:pt x="67599" y="24658"/>
                  </a:lnTo>
                  <a:lnTo>
                    <a:pt x="36865" y="51234"/>
                  </a:lnTo>
                  <a:lnTo>
                    <a:pt x="14825" y="85269"/>
                  </a:lnTo>
                  <a:lnTo>
                    <a:pt x="2425" y="125232"/>
                  </a:lnTo>
                  <a:lnTo>
                    <a:pt x="0" y="157149"/>
                  </a:lnTo>
                  <a:lnTo>
                    <a:pt x="774" y="171381"/>
                  </a:lnTo>
                  <a:lnTo>
                    <a:pt x="9694" y="211320"/>
                  </a:lnTo>
                  <a:lnTo>
                    <a:pt x="28166" y="246130"/>
                  </a:lnTo>
                  <a:lnTo>
                    <a:pt x="55750" y="274535"/>
                  </a:lnTo>
                  <a:lnTo>
                    <a:pt x="92003" y="295258"/>
                  </a:lnTo>
                  <a:lnTo>
                    <a:pt x="136484" y="307023"/>
                  </a:lnTo>
                  <a:lnTo>
                    <a:pt x="170490" y="309259"/>
                  </a:lnTo>
                  <a:lnTo>
                    <a:pt x="185435" y="307537"/>
                  </a:lnTo>
                  <a:lnTo>
                    <a:pt x="226179" y="295402"/>
                  </a:lnTo>
                  <a:lnTo>
                    <a:pt x="260115" y="273641"/>
                  </a:lnTo>
                  <a:lnTo>
                    <a:pt x="286382" y="243325"/>
                  </a:lnTo>
                  <a:lnTo>
                    <a:pt x="287551" y="241322"/>
                  </a:lnTo>
                  <a:lnTo>
                    <a:pt x="151410" y="241322"/>
                  </a:lnTo>
                  <a:lnTo>
                    <a:pt x="137076" y="239259"/>
                  </a:lnTo>
                  <a:lnTo>
                    <a:pt x="101585" y="219985"/>
                  </a:lnTo>
                  <a:lnTo>
                    <a:pt x="80324" y="184642"/>
                  </a:lnTo>
                  <a:lnTo>
                    <a:pt x="75938" y="154412"/>
                  </a:lnTo>
                  <a:lnTo>
                    <a:pt x="75940" y="153729"/>
                  </a:lnTo>
                  <a:lnTo>
                    <a:pt x="84856" y="113789"/>
                  </a:lnTo>
                  <a:lnTo>
                    <a:pt x="110485" y="84470"/>
                  </a:lnTo>
                  <a:lnTo>
                    <a:pt x="151969" y="69939"/>
                  </a:lnTo>
                  <a:lnTo>
                    <a:pt x="169172" y="69103"/>
                  </a:lnTo>
                  <a:lnTo>
                    <a:pt x="289224" y="69103"/>
                  </a:lnTo>
                  <a:lnTo>
                    <a:pt x="288163" y="67320"/>
                  </a:lnTo>
                  <a:lnTo>
                    <a:pt x="261581" y="37306"/>
                  </a:lnTo>
                  <a:lnTo>
                    <a:pt x="226544" y="15224"/>
                  </a:lnTo>
                  <a:lnTo>
                    <a:pt x="183793" y="2529"/>
                  </a:lnTo>
                  <a:lnTo>
                    <a:pt x="167957" y="635"/>
                  </a:lnTo>
                  <a:lnTo>
                    <a:pt x="151374" y="0"/>
                  </a:lnTo>
                  <a:close/>
                </a:path>
                <a:path w="313054" h="309879">
                  <a:moveTo>
                    <a:pt x="289224" y="69103"/>
                  </a:moveTo>
                  <a:lnTo>
                    <a:pt x="169172" y="69103"/>
                  </a:lnTo>
                  <a:lnTo>
                    <a:pt x="182274" y="72178"/>
                  </a:lnTo>
                  <a:lnTo>
                    <a:pt x="194246" y="77349"/>
                  </a:lnTo>
                  <a:lnTo>
                    <a:pt x="222235" y="104479"/>
                  </a:lnTo>
                  <a:lnTo>
                    <a:pt x="235953" y="147026"/>
                  </a:lnTo>
                  <a:lnTo>
                    <a:pt x="236823" y="164189"/>
                  </a:lnTo>
                  <a:lnTo>
                    <a:pt x="234446" y="178759"/>
                  </a:lnTo>
                  <a:lnTo>
                    <a:pt x="215707" y="215025"/>
                  </a:lnTo>
                  <a:lnTo>
                    <a:pt x="181526" y="236859"/>
                  </a:lnTo>
                  <a:lnTo>
                    <a:pt x="151410" y="241322"/>
                  </a:lnTo>
                  <a:lnTo>
                    <a:pt x="287551" y="241322"/>
                  </a:lnTo>
                  <a:lnTo>
                    <a:pt x="304115" y="205522"/>
                  </a:lnTo>
                  <a:lnTo>
                    <a:pt x="312452" y="161303"/>
                  </a:lnTo>
                  <a:lnTo>
                    <a:pt x="312994" y="145322"/>
                  </a:lnTo>
                  <a:lnTo>
                    <a:pt x="311662" y="131017"/>
                  </a:lnTo>
                  <a:lnTo>
                    <a:pt x="309148" y="117075"/>
                  </a:lnTo>
                  <a:lnTo>
                    <a:pt x="305548" y="103810"/>
                  </a:lnTo>
                  <a:lnTo>
                    <a:pt x="300821" y="91017"/>
                  </a:lnTo>
                  <a:lnTo>
                    <a:pt x="295017" y="78836"/>
                  </a:lnTo>
                  <a:lnTo>
                    <a:pt x="289224" y="69103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  <p:sp>
          <p:nvSpPr>
            <p:cNvPr id="63" name="object 120"/>
            <p:cNvSpPr/>
            <p:nvPr/>
          </p:nvSpPr>
          <p:spPr>
            <a:xfrm>
              <a:off x="5278433" y="3340089"/>
              <a:ext cx="120650" cy="175895"/>
            </a:xfrm>
            <a:custGeom>
              <a:avLst/>
              <a:gdLst/>
              <a:ahLst/>
              <a:cxnLst/>
              <a:rect l="l" t="t" r="r" b="b"/>
              <a:pathLst>
                <a:path w="120650" h="175895">
                  <a:moveTo>
                    <a:pt x="116617" y="37401"/>
                  </a:moveTo>
                  <a:lnTo>
                    <a:pt x="57806" y="37401"/>
                  </a:lnTo>
                  <a:lnTo>
                    <a:pt x="70590" y="41941"/>
                  </a:lnTo>
                  <a:lnTo>
                    <a:pt x="75285" y="55622"/>
                  </a:lnTo>
                  <a:lnTo>
                    <a:pt x="72424" y="63485"/>
                  </a:lnTo>
                  <a:lnTo>
                    <a:pt x="66340" y="71699"/>
                  </a:lnTo>
                  <a:lnTo>
                    <a:pt x="57863" y="80351"/>
                  </a:lnTo>
                  <a:lnTo>
                    <a:pt x="37049" y="99321"/>
                  </a:lnTo>
                  <a:lnTo>
                    <a:pt x="26373" y="109816"/>
                  </a:lnTo>
                  <a:lnTo>
                    <a:pt x="16625" y="121099"/>
                  </a:lnTo>
                  <a:lnTo>
                    <a:pt x="8633" y="133260"/>
                  </a:lnTo>
                  <a:lnTo>
                    <a:pt x="3230" y="146386"/>
                  </a:lnTo>
                  <a:lnTo>
                    <a:pt x="1244" y="160566"/>
                  </a:lnTo>
                  <a:lnTo>
                    <a:pt x="1244" y="175742"/>
                  </a:lnTo>
                  <a:lnTo>
                    <a:pt x="120434" y="175742"/>
                  </a:lnTo>
                  <a:lnTo>
                    <a:pt x="120434" y="138671"/>
                  </a:lnTo>
                  <a:lnTo>
                    <a:pt x="56080" y="131540"/>
                  </a:lnTo>
                  <a:lnTo>
                    <a:pt x="63269" y="123887"/>
                  </a:lnTo>
                  <a:lnTo>
                    <a:pt x="72470" y="115980"/>
                  </a:lnTo>
                  <a:lnTo>
                    <a:pt x="82764" y="107530"/>
                  </a:lnTo>
                  <a:lnTo>
                    <a:pt x="93234" y="98251"/>
                  </a:lnTo>
                  <a:lnTo>
                    <a:pt x="102960" y="87855"/>
                  </a:lnTo>
                  <a:lnTo>
                    <a:pt x="111026" y="76055"/>
                  </a:lnTo>
                  <a:lnTo>
                    <a:pt x="116514" y="62563"/>
                  </a:lnTo>
                  <a:lnTo>
                    <a:pt x="118505" y="47093"/>
                  </a:lnTo>
                  <a:lnTo>
                    <a:pt x="116617" y="37401"/>
                  </a:lnTo>
                  <a:close/>
                </a:path>
                <a:path w="120650" h="175895">
                  <a:moveTo>
                    <a:pt x="43284" y="0"/>
                  </a:moveTo>
                  <a:lnTo>
                    <a:pt x="8935" y="23079"/>
                  </a:lnTo>
                  <a:lnTo>
                    <a:pt x="0" y="43611"/>
                  </a:lnTo>
                  <a:lnTo>
                    <a:pt x="37433" y="52802"/>
                  </a:lnTo>
                  <a:lnTo>
                    <a:pt x="44772" y="41866"/>
                  </a:lnTo>
                  <a:lnTo>
                    <a:pt x="57806" y="37401"/>
                  </a:lnTo>
                  <a:lnTo>
                    <a:pt x="116617" y="37401"/>
                  </a:lnTo>
                  <a:lnTo>
                    <a:pt x="116091" y="34704"/>
                  </a:lnTo>
                  <a:lnTo>
                    <a:pt x="78664" y="3252"/>
                  </a:lnTo>
                  <a:lnTo>
                    <a:pt x="62363" y="491"/>
                  </a:lnTo>
                  <a:lnTo>
                    <a:pt x="43284" y="0"/>
                  </a:lnTo>
                  <a:close/>
                </a:path>
              </a:pathLst>
            </a:custGeom>
            <a:solidFill>
              <a:srgbClr val="996433"/>
            </a:solidFill>
          </p:spPr>
          <p:txBody>
            <a:bodyPr wrap="square" lIns="0" tIns="0" rIns="0" bIns="0" rtlCol="0"/>
            <a:lstStyle/>
            <a:p>
              <a:pPr algn="ctr"/>
              <a:endParaRPr/>
            </a:p>
          </p:txBody>
        </p:sp>
      </p:grpSp>
      <p:sp>
        <p:nvSpPr>
          <p:cNvPr id="64" name="object 121"/>
          <p:cNvSpPr txBox="1"/>
          <p:nvPr/>
        </p:nvSpPr>
        <p:spPr>
          <a:xfrm>
            <a:off x="4984366" y="4762851"/>
            <a:ext cx="2480150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Mitigação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das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emissões</a:t>
            </a:r>
            <a:r>
              <a:rPr sz="2000" spc="1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0" dirty="0">
                <a:solidFill>
                  <a:srgbClr val="996433"/>
                </a:solidFill>
                <a:latin typeface="Calibri"/>
                <a:cs typeface="Calibri"/>
              </a:rPr>
              <a:t>gases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35" dirty="0">
                <a:solidFill>
                  <a:srgbClr val="996433"/>
                </a:solidFill>
                <a:latin typeface="Calibri"/>
                <a:cs typeface="Calibri"/>
              </a:rPr>
              <a:t>causado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40" dirty="0">
                <a:solidFill>
                  <a:srgbClr val="996433"/>
                </a:solidFill>
                <a:latin typeface="Calibri"/>
                <a:cs typeface="Calibri"/>
              </a:rPr>
              <a:t>es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2000" spc="30" dirty="0">
                <a:solidFill>
                  <a:srgbClr val="996433"/>
                </a:solidFill>
                <a:latin typeface="Calibri"/>
                <a:cs typeface="Calibri"/>
              </a:rPr>
              <a:t> e</a:t>
            </a:r>
            <a:r>
              <a:rPr sz="2000" spc="5" dirty="0">
                <a:solidFill>
                  <a:srgbClr val="996433"/>
                </a:solidFill>
                <a:latin typeface="Calibri"/>
                <a:cs typeface="Calibri"/>
              </a:rPr>
              <a:t>f</a:t>
            </a:r>
            <a:r>
              <a:rPr sz="2000" spc="20" dirty="0">
                <a:solidFill>
                  <a:srgbClr val="996433"/>
                </a:solidFill>
                <a:latin typeface="Calibri"/>
                <a:cs typeface="Calibri"/>
              </a:rPr>
              <a:t>eito</a:t>
            </a:r>
            <a:r>
              <a:rPr sz="2000" spc="25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996433"/>
                </a:solidFill>
                <a:latin typeface="Calibri"/>
                <a:cs typeface="Calibri"/>
              </a:rPr>
              <a:t>estufa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73" name="object 3"/>
          <p:cNvSpPr txBox="1"/>
          <p:nvPr/>
        </p:nvSpPr>
        <p:spPr>
          <a:xfrm>
            <a:off x="374564" y="397118"/>
            <a:ext cx="2323665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b="1" spc="55" dirty="0">
                <a:solidFill>
                  <a:srgbClr val="996433"/>
                </a:solidFill>
                <a:latin typeface="Calibri"/>
                <a:cs typeface="Calibri"/>
              </a:rPr>
              <a:t>BENEFÍCIOS</a:t>
            </a:r>
            <a:endParaRPr sz="3200" dirty="0">
              <a:latin typeface="Calibri"/>
              <a:cs typeface="Calibri"/>
            </a:endParaRPr>
          </a:p>
        </p:txBody>
      </p:sp>
      <p:pic>
        <p:nvPicPr>
          <p:cNvPr id="86" name="Picture 4">
            <a:extLst>
              <a:ext uri="{FF2B5EF4-FFF2-40B4-BE49-F238E27FC236}">
                <a16:creationId xmlns:a16="http://schemas.microsoft.com/office/drawing/2014/main" xmlns="" id="{6B284D5C-7FC5-4D0F-8537-E5130654E7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23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90654" y="1373448"/>
            <a:ext cx="2450873" cy="18833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3" name="object 3"/>
          <p:cNvSpPr/>
          <p:nvPr/>
        </p:nvSpPr>
        <p:spPr>
          <a:xfrm>
            <a:off x="7986805" y="2925235"/>
            <a:ext cx="424930" cy="24057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4" name="object 4"/>
          <p:cNvSpPr/>
          <p:nvPr/>
        </p:nvSpPr>
        <p:spPr>
          <a:xfrm>
            <a:off x="5708376" y="1055497"/>
            <a:ext cx="687046" cy="80348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5" name="object 5"/>
          <p:cNvSpPr/>
          <p:nvPr/>
        </p:nvSpPr>
        <p:spPr>
          <a:xfrm>
            <a:off x="3118247" y="1366275"/>
            <a:ext cx="2424490" cy="1700590"/>
          </a:xfrm>
          <a:custGeom>
            <a:avLst/>
            <a:gdLst/>
            <a:ahLst/>
            <a:cxnLst/>
            <a:rect l="l" t="t" r="r" b="b"/>
            <a:pathLst>
              <a:path w="2545715" h="1785620">
                <a:moveTo>
                  <a:pt x="0" y="1385709"/>
                </a:moveTo>
                <a:lnTo>
                  <a:pt x="965" y="1384706"/>
                </a:lnTo>
                <a:lnTo>
                  <a:pt x="3886" y="1381823"/>
                </a:lnTo>
                <a:lnTo>
                  <a:pt x="8788" y="1375968"/>
                </a:lnTo>
                <a:lnTo>
                  <a:pt x="10706" y="1372095"/>
                </a:lnTo>
                <a:lnTo>
                  <a:pt x="10706" y="1370114"/>
                </a:lnTo>
                <a:lnTo>
                  <a:pt x="8788" y="1369110"/>
                </a:lnTo>
                <a:lnTo>
                  <a:pt x="8788" y="1364272"/>
                </a:lnTo>
                <a:lnTo>
                  <a:pt x="6819" y="1360385"/>
                </a:lnTo>
                <a:lnTo>
                  <a:pt x="6819" y="1359382"/>
                </a:lnTo>
                <a:lnTo>
                  <a:pt x="8788" y="1355496"/>
                </a:lnTo>
                <a:lnTo>
                  <a:pt x="11722" y="1352524"/>
                </a:lnTo>
                <a:lnTo>
                  <a:pt x="12674" y="1349641"/>
                </a:lnTo>
                <a:lnTo>
                  <a:pt x="12674" y="1348676"/>
                </a:lnTo>
                <a:lnTo>
                  <a:pt x="13627" y="1345717"/>
                </a:lnTo>
                <a:lnTo>
                  <a:pt x="14604" y="1345717"/>
                </a:lnTo>
                <a:lnTo>
                  <a:pt x="15608" y="1344752"/>
                </a:lnTo>
                <a:lnTo>
                  <a:pt x="17576" y="1341831"/>
                </a:lnTo>
                <a:lnTo>
                  <a:pt x="19494" y="1340865"/>
                </a:lnTo>
                <a:lnTo>
                  <a:pt x="22466" y="1335976"/>
                </a:lnTo>
                <a:lnTo>
                  <a:pt x="23418" y="1334008"/>
                </a:lnTo>
                <a:lnTo>
                  <a:pt x="27317" y="1331086"/>
                </a:lnTo>
                <a:lnTo>
                  <a:pt x="28308" y="1330121"/>
                </a:lnTo>
                <a:lnTo>
                  <a:pt x="31203" y="1328191"/>
                </a:lnTo>
                <a:lnTo>
                  <a:pt x="35140" y="1328191"/>
                </a:lnTo>
                <a:lnTo>
                  <a:pt x="36106" y="1325232"/>
                </a:lnTo>
                <a:lnTo>
                  <a:pt x="40995" y="1321333"/>
                </a:lnTo>
                <a:lnTo>
                  <a:pt x="43916" y="1320393"/>
                </a:lnTo>
                <a:lnTo>
                  <a:pt x="45847" y="1320393"/>
                </a:lnTo>
                <a:lnTo>
                  <a:pt x="46850" y="1319377"/>
                </a:lnTo>
                <a:lnTo>
                  <a:pt x="49771" y="1319377"/>
                </a:lnTo>
                <a:lnTo>
                  <a:pt x="52705" y="1317459"/>
                </a:lnTo>
                <a:lnTo>
                  <a:pt x="53670" y="1317459"/>
                </a:lnTo>
                <a:lnTo>
                  <a:pt x="55638" y="1316494"/>
                </a:lnTo>
                <a:lnTo>
                  <a:pt x="57556" y="1316494"/>
                </a:lnTo>
                <a:lnTo>
                  <a:pt x="60490" y="1315491"/>
                </a:lnTo>
                <a:lnTo>
                  <a:pt x="60490" y="1312570"/>
                </a:lnTo>
                <a:lnTo>
                  <a:pt x="61493" y="1311605"/>
                </a:lnTo>
                <a:lnTo>
                  <a:pt x="63411" y="1310639"/>
                </a:lnTo>
                <a:lnTo>
                  <a:pt x="64389" y="1308684"/>
                </a:lnTo>
                <a:lnTo>
                  <a:pt x="66382" y="1308684"/>
                </a:lnTo>
                <a:lnTo>
                  <a:pt x="67348" y="1309649"/>
                </a:lnTo>
                <a:lnTo>
                  <a:pt x="68313" y="1308684"/>
                </a:lnTo>
                <a:lnTo>
                  <a:pt x="72237" y="1308684"/>
                </a:lnTo>
                <a:lnTo>
                  <a:pt x="75133" y="1307680"/>
                </a:lnTo>
                <a:lnTo>
                  <a:pt x="80035" y="1307680"/>
                </a:lnTo>
                <a:lnTo>
                  <a:pt x="81940" y="1306715"/>
                </a:lnTo>
                <a:lnTo>
                  <a:pt x="81940" y="1305750"/>
                </a:lnTo>
                <a:lnTo>
                  <a:pt x="83908" y="1304798"/>
                </a:lnTo>
                <a:lnTo>
                  <a:pt x="83908" y="1305750"/>
                </a:lnTo>
                <a:lnTo>
                  <a:pt x="84924" y="1306715"/>
                </a:lnTo>
                <a:lnTo>
                  <a:pt x="86842" y="1304798"/>
                </a:lnTo>
                <a:lnTo>
                  <a:pt x="85877" y="1303794"/>
                </a:lnTo>
                <a:lnTo>
                  <a:pt x="86842" y="1302829"/>
                </a:lnTo>
                <a:lnTo>
                  <a:pt x="86842" y="1301826"/>
                </a:lnTo>
                <a:lnTo>
                  <a:pt x="87845" y="1301826"/>
                </a:lnTo>
                <a:lnTo>
                  <a:pt x="88811" y="1300861"/>
                </a:lnTo>
                <a:lnTo>
                  <a:pt x="88811" y="1298905"/>
                </a:lnTo>
                <a:lnTo>
                  <a:pt x="90741" y="1297939"/>
                </a:lnTo>
                <a:lnTo>
                  <a:pt x="91732" y="1298905"/>
                </a:lnTo>
                <a:lnTo>
                  <a:pt x="92697" y="1298905"/>
                </a:lnTo>
                <a:lnTo>
                  <a:pt x="94665" y="1296009"/>
                </a:lnTo>
                <a:lnTo>
                  <a:pt x="95631" y="1295018"/>
                </a:lnTo>
                <a:lnTo>
                  <a:pt x="94665" y="1294053"/>
                </a:lnTo>
                <a:lnTo>
                  <a:pt x="95631" y="1293050"/>
                </a:lnTo>
                <a:lnTo>
                  <a:pt x="96583" y="1290154"/>
                </a:lnTo>
                <a:lnTo>
                  <a:pt x="97548" y="1289202"/>
                </a:lnTo>
                <a:lnTo>
                  <a:pt x="97548" y="1288199"/>
                </a:lnTo>
                <a:lnTo>
                  <a:pt x="98552" y="1287195"/>
                </a:lnTo>
                <a:lnTo>
                  <a:pt x="97548" y="1284312"/>
                </a:lnTo>
                <a:lnTo>
                  <a:pt x="98552" y="1283360"/>
                </a:lnTo>
                <a:lnTo>
                  <a:pt x="99555" y="1283360"/>
                </a:lnTo>
                <a:lnTo>
                  <a:pt x="99555" y="1281341"/>
                </a:lnTo>
                <a:lnTo>
                  <a:pt x="98552" y="1279423"/>
                </a:lnTo>
                <a:lnTo>
                  <a:pt x="96583" y="1278470"/>
                </a:lnTo>
                <a:lnTo>
                  <a:pt x="95631" y="1274533"/>
                </a:lnTo>
                <a:lnTo>
                  <a:pt x="94665" y="1273581"/>
                </a:lnTo>
                <a:lnTo>
                  <a:pt x="93700" y="1268679"/>
                </a:lnTo>
                <a:lnTo>
                  <a:pt x="92697" y="1269631"/>
                </a:lnTo>
                <a:lnTo>
                  <a:pt x="92697" y="1267726"/>
                </a:lnTo>
                <a:lnTo>
                  <a:pt x="91732" y="1265758"/>
                </a:lnTo>
                <a:lnTo>
                  <a:pt x="91732" y="1261871"/>
                </a:lnTo>
                <a:lnTo>
                  <a:pt x="88811" y="1258938"/>
                </a:lnTo>
                <a:lnTo>
                  <a:pt x="87845" y="1258938"/>
                </a:lnTo>
                <a:lnTo>
                  <a:pt x="86842" y="1256017"/>
                </a:lnTo>
                <a:lnTo>
                  <a:pt x="84924" y="1255052"/>
                </a:lnTo>
                <a:lnTo>
                  <a:pt x="83908" y="1254048"/>
                </a:lnTo>
                <a:lnTo>
                  <a:pt x="83908" y="1247241"/>
                </a:lnTo>
                <a:lnTo>
                  <a:pt x="79070" y="1242352"/>
                </a:lnTo>
                <a:lnTo>
                  <a:pt x="79070" y="1236497"/>
                </a:lnTo>
                <a:lnTo>
                  <a:pt x="81940" y="1233563"/>
                </a:lnTo>
                <a:lnTo>
                  <a:pt x="80975" y="1232611"/>
                </a:lnTo>
                <a:lnTo>
                  <a:pt x="81940" y="1231607"/>
                </a:lnTo>
                <a:lnTo>
                  <a:pt x="80975" y="1225804"/>
                </a:lnTo>
                <a:lnTo>
                  <a:pt x="81940" y="1225804"/>
                </a:lnTo>
                <a:lnTo>
                  <a:pt x="83908" y="1223835"/>
                </a:lnTo>
                <a:lnTo>
                  <a:pt x="83908" y="1222870"/>
                </a:lnTo>
                <a:lnTo>
                  <a:pt x="84924" y="1221879"/>
                </a:lnTo>
                <a:lnTo>
                  <a:pt x="85877" y="1221879"/>
                </a:lnTo>
                <a:lnTo>
                  <a:pt x="87845" y="1220914"/>
                </a:lnTo>
                <a:lnTo>
                  <a:pt x="87845" y="1218945"/>
                </a:lnTo>
                <a:lnTo>
                  <a:pt x="88811" y="1215059"/>
                </a:lnTo>
                <a:lnTo>
                  <a:pt x="88811" y="1211173"/>
                </a:lnTo>
                <a:lnTo>
                  <a:pt x="89776" y="1209205"/>
                </a:lnTo>
                <a:lnTo>
                  <a:pt x="90741" y="1210170"/>
                </a:lnTo>
                <a:lnTo>
                  <a:pt x="90741" y="1205280"/>
                </a:lnTo>
                <a:lnTo>
                  <a:pt x="92697" y="1203350"/>
                </a:lnTo>
                <a:lnTo>
                  <a:pt x="92697" y="1201420"/>
                </a:lnTo>
                <a:lnTo>
                  <a:pt x="93700" y="1200429"/>
                </a:lnTo>
                <a:lnTo>
                  <a:pt x="95631" y="1200429"/>
                </a:lnTo>
                <a:lnTo>
                  <a:pt x="98552" y="1199426"/>
                </a:lnTo>
                <a:lnTo>
                  <a:pt x="98552" y="1195577"/>
                </a:lnTo>
                <a:lnTo>
                  <a:pt x="99555" y="1194574"/>
                </a:lnTo>
                <a:lnTo>
                  <a:pt x="101473" y="1194574"/>
                </a:lnTo>
                <a:lnTo>
                  <a:pt x="101473" y="1193571"/>
                </a:lnTo>
                <a:lnTo>
                  <a:pt x="104406" y="1192606"/>
                </a:lnTo>
                <a:lnTo>
                  <a:pt x="106387" y="1189685"/>
                </a:lnTo>
                <a:lnTo>
                  <a:pt x="107340" y="1189685"/>
                </a:lnTo>
                <a:lnTo>
                  <a:pt x="107340" y="1186751"/>
                </a:lnTo>
                <a:lnTo>
                  <a:pt x="108305" y="1186751"/>
                </a:lnTo>
                <a:lnTo>
                  <a:pt x="109308" y="1183830"/>
                </a:lnTo>
                <a:lnTo>
                  <a:pt x="110274" y="1183830"/>
                </a:lnTo>
                <a:lnTo>
                  <a:pt x="112229" y="1182877"/>
                </a:lnTo>
                <a:lnTo>
                  <a:pt x="112229" y="1180909"/>
                </a:lnTo>
                <a:lnTo>
                  <a:pt x="115163" y="1179957"/>
                </a:lnTo>
                <a:lnTo>
                  <a:pt x="115163" y="1177988"/>
                </a:lnTo>
                <a:lnTo>
                  <a:pt x="116128" y="1177023"/>
                </a:lnTo>
                <a:lnTo>
                  <a:pt x="116128" y="1176058"/>
                </a:lnTo>
                <a:lnTo>
                  <a:pt x="117119" y="1176058"/>
                </a:lnTo>
                <a:lnTo>
                  <a:pt x="117119" y="1171168"/>
                </a:lnTo>
                <a:lnTo>
                  <a:pt x="119049" y="1170216"/>
                </a:lnTo>
                <a:lnTo>
                  <a:pt x="120014" y="1171168"/>
                </a:lnTo>
                <a:lnTo>
                  <a:pt x="121030" y="1170216"/>
                </a:lnTo>
                <a:lnTo>
                  <a:pt x="120014" y="1168247"/>
                </a:lnTo>
                <a:lnTo>
                  <a:pt x="120014" y="1166279"/>
                </a:lnTo>
                <a:lnTo>
                  <a:pt x="119049" y="1165313"/>
                </a:lnTo>
                <a:lnTo>
                  <a:pt x="119049" y="1163396"/>
                </a:lnTo>
                <a:lnTo>
                  <a:pt x="120014" y="1160424"/>
                </a:lnTo>
                <a:lnTo>
                  <a:pt x="121983" y="1159471"/>
                </a:lnTo>
                <a:lnTo>
                  <a:pt x="121030" y="1157541"/>
                </a:lnTo>
                <a:lnTo>
                  <a:pt x="121983" y="1156538"/>
                </a:lnTo>
                <a:lnTo>
                  <a:pt x="121983" y="1152664"/>
                </a:lnTo>
                <a:lnTo>
                  <a:pt x="121030" y="1150683"/>
                </a:lnTo>
                <a:lnTo>
                  <a:pt x="121030" y="1145844"/>
                </a:lnTo>
                <a:lnTo>
                  <a:pt x="121983" y="1141907"/>
                </a:lnTo>
                <a:lnTo>
                  <a:pt x="122936" y="1139939"/>
                </a:lnTo>
                <a:lnTo>
                  <a:pt x="121983" y="1138986"/>
                </a:lnTo>
                <a:lnTo>
                  <a:pt x="123952" y="1138034"/>
                </a:lnTo>
                <a:lnTo>
                  <a:pt x="124904" y="1135100"/>
                </a:lnTo>
                <a:lnTo>
                  <a:pt x="125869" y="1134084"/>
                </a:lnTo>
                <a:lnTo>
                  <a:pt x="125869" y="1133144"/>
                </a:lnTo>
                <a:lnTo>
                  <a:pt x="126885" y="1131214"/>
                </a:lnTo>
                <a:lnTo>
                  <a:pt x="126885" y="1129245"/>
                </a:lnTo>
                <a:lnTo>
                  <a:pt x="128790" y="1128255"/>
                </a:lnTo>
                <a:lnTo>
                  <a:pt x="128790" y="1127290"/>
                </a:lnTo>
                <a:lnTo>
                  <a:pt x="129806" y="1124356"/>
                </a:lnTo>
                <a:lnTo>
                  <a:pt x="129806" y="1122400"/>
                </a:lnTo>
                <a:lnTo>
                  <a:pt x="131775" y="1120470"/>
                </a:lnTo>
                <a:lnTo>
                  <a:pt x="131775" y="1119505"/>
                </a:lnTo>
                <a:lnTo>
                  <a:pt x="132727" y="1118501"/>
                </a:lnTo>
                <a:lnTo>
                  <a:pt x="133692" y="1117549"/>
                </a:lnTo>
                <a:lnTo>
                  <a:pt x="133692" y="1116545"/>
                </a:lnTo>
                <a:lnTo>
                  <a:pt x="134658" y="1115580"/>
                </a:lnTo>
                <a:lnTo>
                  <a:pt x="134658" y="1112659"/>
                </a:lnTo>
                <a:lnTo>
                  <a:pt x="133692" y="1110691"/>
                </a:lnTo>
                <a:lnTo>
                  <a:pt x="134658" y="1108773"/>
                </a:lnTo>
                <a:lnTo>
                  <a:pt x="134658" y="1103883"/>
                </a:lnTo>
                <a:lnTo>
                  <a:pt x="133692" y="1103883"/>
                </a:lnTo>
                <a:lnTo>
                  <a:pt x="134658" y="1102906"/>
                </a:lnTo>
                <a:lnTo>
                  <a:pt x="132727" y="1099985"/>
                </a:lnTo>
                <a:lnTo>
                  <a:pt x="132727" y="1099032"/>
                </a:lnTo>
                <a:lnTo>
                  <a:pt x="131775" y="1099032"/>
                </a:lnTo>
                <a:lnTo>
                  <a:pt x="131775" y="1098016"/>
                </a:lnTo>
                <a:lnTo>
                  <a:pt x="132727" y="1097076"/>
                </a:lnTo>
                <a:lnTo>
                  <a:pt x="133692" y="1096060"/>
                </a:lnTo>
                <a:lnTo>
                  <a:pt x="134658" y="1096060"/>
                </a:lnTo>
                <a:lnTo>
                  <a:pt x="135661" y="1094143"/>
                </a:lnTo>
                <a:lnTo>
                  <a:pt x="137617" y="1094143"/>
                </a:lnTo>
                <a:lnTo>
                  <a:pt x="137617" y="1095095"/>
                </a:lnTo>
                <a:lnTo>
                  <a:pt x="140512" y="1094143"/>
                </a:lnTo>
                <a:lnTo>
                  <a:pt x="141478" y="1093177"/>
                </a:lnTo>
                <a:lnTo>
                  <a:pt x="142481" y="1089253"/>
                </a:lnTo>
                <a:lnTo>
                  <a:pt x="144449" y="1090206"/>
                </a:lnTo>
                <a:lnTo>
                  <a:pt x="146367" y="1089253"/>
                </a:lnTo>
                <a:lnTo>
                  <a:pt x="147332" y="1088288"/>
                </a:lnTo>
                <a:lnTo>
                  <a:pt x="148336" y="1087323"/>
                </a:lnTo>
                <a:lnTo>
                  <a:pt x="149339" y="1088288"/>
                </a:lnTo>
                <a:lnTo>
                  <a:pt x="150304" y="1087323"/>
                </a:lnTo>
                <a:lnTo>
                  <a:pt x="151269" y="1085367"/>
                </a:lnTo>
                <a:lnTo>
                  <a:pt x="153225" y="1086370"/>
                </a:lnTo>
                <a:lnTo>
                  <a:pt x="153225" y="1085367"/>
                </a:lnTo>
                <a:lnTo>
                  <a:pt x="154190" y="1084364"/>
                </a:lnTo>
                <a:lnTo>
                  <a:pt x="153225" y="1083398"/>
                </a:lnTo>
                <a:lnTo>
                  <a:pt x="153225" y="1082433"/>
                </a:lnTo>
                <a:lnTo>
                  <a:pt x="155194" y="1082433"/>
                </a:lnTo>
                <a:lnTo>
                  <a:pt x="155194" y="1081481"/>
                </a:lnTo>
                <a:lnTo>
                  <a:pt x="157124" y="1081481"/>
                </a:lnTo>
                <a:lnTo>
                  <a:pt x="157124" y="1080477"/>
                </a:lnTo>
                <a:lnTo>
                  <a:pt x="160045" y="1082433"/>
                </a:lnTo>
                <a:lnTo>
                  <a:pt x="162013" y="1081481"/>
                </a:lnTo>
                <a:lnTo>
                  <a:pt x="162979" y="1081481"/>
                </a:lnTo>
                <a:lnTo>
                  <a:pt x="164934" y="1082433"/>
                </a:lnTo>
                <a:lnTo>
                  <a:pt x="165900" y="1080477"/>
                </a:lnTo>
                <a:lnTo>
                  <a:pt x="166865" y="1080477"/>
                </a:lnTo>
                <a:lnTo>
                  <a:pt x="166865" y="1081481"/>
                </a:lnTo>
                <a:lnTo>
                  <a:pt x="168833" y="1080477"/>
                </a:lnTo>
                <a:lnTo>
                  <a:pt x="171767" y="1078509"/>
                </a:lnTo>
                <a:lnTo>
                  <a:pt x="171767" y="1075626"/>
                </a:lnTo>
                <a:lnTo>
                  <a:pt x="172720" y="1074623"/>
                </a:lnTo>
                <a:lnTo>
                  <a:pt x="172720" y="1073658"/>
                </a:lnTo>
                <a:lnTo>
                  <a:pt x="171767" y="1072654"/>
                </a:lnTo>
                <a:lnTo>
                  <a:pt x="173685" y="1071689"/>
                </a:lnTo>
                <a:lnTo>
                  <a:pt x="174688" y="1070736"/>
                </a:lnTo>
                <a:lnTo>
                  <a:pt x="176657" y="1070736"/>
                </a:lnTo>
                <a:lnTo>
                  <a:pt x="180543" y="1066850"/>
                </a:lnTo>
                <a:lnTo>
                  <a:pt x="183476" y="1066850"/>
                </a:lnTo>
                <a:lnTo>
                  <a:pt x="184442" y="1063917"/>
                </a:lnTo>
                <a:lnTo>
                  <a:pt x="186397" y="1063917"/>
                </a:lnTo>
                <a:lnTo>
                  <a:pt x="186397" y="1065847"/>
                </a:lnTo>
                <a:lnTo>
                  <a:pt x="187413" y="1065847"/>
                </a:lnTo>
                <a:lnTo>
                  <a:pt x="188379" y="1063917"/>
                </a:lnTo>
                <a:lnTo>
                  <a:pt x="189331" y="1064882"/>
                </a:lnTo>
                <a:lnTo>
                  <a:pt x="189331" y="1065847"/>
                </a:lnTo>
                <a:lnTo>
                  <a:pt x="190284" y="1065847"/>
                </a:lnTo>
                <a:lnTo>
                  <a:pt x="190284" y="1062913"/>
                </a:lnTo>
                <a:lnTo>
                  <a:pt x="193268" y="1061961"/>
                </a:lnTo>
                <a:lnTo>
                  <a:pt x="193268" y="1059992"/>
                </a:lnTo>
                <a:lnTo>
                  <a:pt x="192265" y="1059040"/>
                </a:lnTo>
                <a:lnTo>
                  <a:pt x="192265" y="1058075"/>
                </a:lnTo>
                <a:lnTo>
                  <a:pt x="194233" y="1057071"/>
                </a:lnTo>
                <a:lnTo>
                  <a:pt x="194233" y="1059040"/>
                </a:lnTo>
                <a:lnTo>
                  <a:pt x="195186" y="1058075"/>
                </a:lnTo>
                <a:lnTo>
                  <a:pt x="196138" y="1059992"/>
                </a:lnTo>
                <a:lnTo>
                  <a:pt x="197154" y="1059992"/>
                </a:lnTo>
                <a:lnTo>
                  <a:pt x="197154" y="1058075"/>
                </a:lnTo>
                <a:lnTo>
                  <a:pt x="199085" y="1058075"/>
                </a:lnTo>
                <a:lnTo>
                  <a:pt x="199085" y="1056093"/>
                </a:lnTo>
                <a:lnTo>
                  <a:pt x="198120" y="1055154"/>
                </a:lnTo>
                <a:lnTo>
                  <a:pt x="199085" y="1055154"/>
                </a:lnTo>
                <a:lnTo>
                  <a:pt x="200088" y="1056093"/>
                </a:lnTo>
                <a:lnTo>
                  <a:pt x="202006" y="1054188"/>
                </a:lnTo>
                <a:lnTo>
                  <a:pt x="203974" y="1054188"/>
                </a:lnTo>
                <a:lnTo>
                  <a:pt x="203974" y="1048334"/>
                </a:lnTo>
                <a:lnTo>
                  <a:pt x="204939" y="1047330"/>
                </a:lnTo>
                <a:lnTo>
                  <a:pt x="205930" y="1044409"/>
                </a:lnTo>
                <a:lnTo>
                  <a:pt x="208864" y="1044409"/>
                </a:lnTo>
                <a:lnTo>
                  <a:pt x="210794" y="1042479"/>
                </a:lnTo>
                <a:lnTo>
                  <a:pt x="212763" y="1042479"/>
                </a:lnTo>
                <a:lnTo>
                  <a:pt x="212763" y="1041476"/>
                </a:lnTo>
                <a:lnTo>
                  <a:pt x="211747" y="1040472"/>
                </a:lnTo>
                <a:lnTo>
                  <a:pt x="214731" y="1040472"/>
                </a:lnTo>
                <a:lnTo>
                  <a:pt x="215696" y="1039520"/>
                </a:lnTo>
                <a:lnTo>
                  <a:pt x="219570" y="1040472"/>
                </a:lnTo>
                <a:lnTo>
                  <a:pt x="218617" y="1041476"/>
                </a:lnTo>
                <a:lnTo>
                  <a:pt x="218617" y="1043444"/>
                </a:lnTo>
                <a:lnTo>
                  <a:pt x="220586" y="1042479"/>
                </a:lnTo>
                <a:lnTo>
                  <a:pt x="222504" y="1038555"/>
                </a:lnTo>
                <a:lnTo>
                  <a:pt x="223469" y="1040472"/>
                </a:lnTo>
                <a:lnTo>
                  <a:pt x="225475" y="1039520"/>
                </a:lnTo>
                <a:lnTo>
                  <a:pt x="228358" y="1038555"/>
                </a:lnTo>
                <a:lnTo>
                  <a:pt x="228358" y="1036624"/>
                </a:lnTo>
                <a:lnTo>
                  <a:pt x="229323" y="1035621"/>
                </a:lnTo>
                <a:lnTo>
                  <a:pt x="231330" y="1037589"/>
                </a:lnTo>
                <a:lnTo>
                  <a:pt x="232283" y="1036624"/>
                </a:lnTo>
                <a:lnTo>
                  <a:pt x="231330" y="1035621"/>
                </a:lnTo>
                <a:lnTo>
                  <a:pt x="235178" y="1033665"/>
                </a:lnTo>
                <a:lnTo>
                  <a:pt x="236194" y="1033665"/>
                </a:lnTo>
                <a:lnTo>
                  <a:pt x="236194" y="1032700"/>
                </a:lnTo>
                <a:lnTo>
                  <a:pt x="238150" y="1031735"/>
                </a:lnTo>
                <a:lnTo>
                  <a:pt x="239115" y="1030732"/>
                </a:lnTo>
                <a:lnTo>
                  <a:pt x="241084" y="1031735"/>
                </a:lnTo>
                <a:lnTo>
                  <a:pt x="244970" y="1028814"/>
                </a:lnTo>
                <a:lnTo>
                  <a:pt x="245935" y="1026845"/>
                </a:lnTo>
                <a:lnTo>
                  <a:pt x="247891" y="1025880"/>
                </a:lnTo>
                <a:lnTo>
                  <a:pt x="246926" y="1024877"/>
                </a:lnTo>
                <a:lnTo>
                  <a:pt x="249821" y="1021956"/>
                </a:lnTo>
                <a:lnTo>
                  <a:pt x="252780" y="1020991"/>
                </a:lnTo>
                <a:lnTo>
                  <a:pt x="253758" y="1019035"/>
                </a:lnTo>
                <a:lnTo>
                  <a:pt x="253758" y="1017104"/>
                </a:lnTo>
                <a:lnTo>
                  <a:pt x="256679" y="1018070"/>
                </a:lnTo>
                <a:lnTo>
                  <a:pt x="258648" y="1020038"/>
                </a:lnTo>
                <a:lnTo>
                  <a:pt x="258648" y="1017104"/>
                </a:lnTo>
                <a:lnTo>
                  <a:pt x="261531" y="1017104"/>
                </a:lnTo>
                <a:lnTo>
                  <a:pt x="262547" y="1015149"/>
                </a:lnTo>
                <a:lnTo>
                  <a:pt x="263499" y="1014183"/>
                </a:lnTo>
                <a:lnTo>
                  <a:pt x="264502" y="1015149"/>
                </a:lnTo>
                <a:lnTo>
                  <a:pt x="267398" y="1014183"/>
                </a:lnTo>
                <a:lnTo>
                  <a:pt x="266433" y="1013180"/>
                </a:lnTo>
                <a:lnTo>
                  <a:pt x="267398" y="1012228"/>
                </a:lnTo>
                <a:lnTo>
                  <a:pt x="266433" y="1011262"/>
                </a:lnTo>
                <a:lnTo>
                  <a:pt x="267398" y="1010297"/>
                </a:lnTo>
                <a:lnTo>
                  <a:pt x="268389" y="1010297"/>
                </a:lnTo>
                <a:lnTo>
                  <a:pt x="269354" y="1009294"/>
                </a:lnTo>
                <a:lnTo>
                  <a:pt x="269354" y="1008291"/>
                </a:lnTo>
                <a:lnTo>
                  <a:pt x="270357" y="1008291"/>
                </a:lnTo>
                <a:lnTo>
                  <a:pt x="270357" y="1007338"/>
                </a:lnTo>
                <a:lnTo>
                  <a:pt x="269354" y="1005408"/>
                </a:lnTo>
                <a:lnTo>
                  <a:pt x="272288" y="1004442"/>
                </a:lnTo>
                <a:lnTo>
                  <a:pt x="272288" y="1006360"/>
                </a:lnTo>
                <a:lnTo>
                  <a:pt x="273253" y="1005408"/>
                </a:lnTo>
                <a:lnTo>
                  <a:pt x="273253" y="1003452"/>
                </a:lnTo>
                <a:lnTo>
                  <a:pt x="274243" y="1004442"/>
                </a:lnTo>
                <a:lnTo>
                  <a:pt x="275209" y="1003452"/>
                </a:lnTo>
                <a:lnTo>
                  <a:pt x="275209" y="1002449"/>
                </a:lnTo>
                <a:lnTo>
                  <a:pt x="276212" y="1001471"/>
                </a:lnTo>
                <a:lnTo>
                  <a:pt x="278142" y="1002449"/>
                </a:lnTo>
                <a:lnTo>
                  <a:pt x="280111" y="1000518"/>
                </a:lnTo>
                <a:lnTo>
                  <a:pt x="282079" y="999553"/>
                </a:lnTo>
                <a:lnTo>
                  <a:pt x="285965" y="998588"/>
                </a:lnTo>
                <a:lnTo>
                  <a:pt x="287896" y="997597"/>
                </a:lnTo>
                <a:lnTo>
                  <a:pt x="289852" y="997597"/>
                </a:lnTo>
                <a:lnTo>
                  <a:pt x="290855" y="996581"/>
                </a:lnTo>
                <a:lnTo>
                  <a:pt x="291820" y="998588"/>
                </a:lnTo>
                <a:lnTo>
                  <a:pt x="291820" y="999553"/>
                </a:lnTo>
                <a:lnTo>
                  <a:pt x="293751" y="999553"/>
                </a:lnTo>
                <a:lnTo>
                  <a:pt x="294703" y="998588"/>
                </a:lnTo>
                <a:lnTo>
                  <a:pt x="294703" y="995629"/>
                </a:lnTo>
                <a:lnTo>
                  <a:pt x="295706" y="994663"/>
                </a:lnTo>
                <a:lnTo>
                  <a:pt x="296710" y="996581"/>
                </a:lnTo>
                <a:lnTo>
                  <a:pt x="296710" y="998588"/>
                </a:lnTo>
                <a:lnTo>
                  <a:pt x="298640" y="998588"/>
                </a:lnTo>
                <a:lnTo>
                  <a:pt x="300558" y="1000518"/>
                </a:lnTo>
                <a:lnTo>
                  <a:pt x="301561" y="1000518"/>
                </a:lnTo>
                <a:lnTo>
                  <a:pt x="303542" y="999553"/>
                </a:lnTo>
                <a:lnTo>
                  <a:pt x="306463" y="1000518"/>
                </a:lnTo>
                <a:lnTo>
                  <a:pt x="308432" y="998588"/>
                </a:lnTo>
                <a:lnTo>
                  <a:pt x="309397" y="1000518"/>
                </a:lnTo>
                <a:lnTo>
                  <a:pt x="313283" y="997597"/>
                </a:lnTo>
                <a:lnTo>
                  <a:pt x="312318" y="996581"/>
                </a:lnTo>
                <a:lnTo>
                  <a:pt x="313283" y="995629"/>
                </a:lnTo>
                <a:lnTo>
                  <a:pt x="314286" y="994663"/>
                </a:lnTo>
                <a:lnTo>
                  <a:pt x="314286" y="996581"/>
                </a:lnTo>
                <a:lnTo>
                  <a:pt x="313283" y="999553"/>
                </a:lnTo>
                <a:lnTo>
                  <a:pt x="311315" y="1000518"/>
                </a:lnTo>
                <a:lnTo>
                  <a:pt x="311315" y="1001471"/>
                </a:lnTo>
                <a:lnTo>
                  <a:pt x="313283" y="1002449"/>
                </a:lnTo>
                <a:lnTo>
                  <a:pt x="314286" y="1003452"/>
                </a:lnTo>
                <a:lnTo>
                  <a:pt x="316204" y="1003452"/>
                </a:lnTo>
                <a:lnTo>
                  <a:pt x="319138" y="1001471"/>
                </a:lnTo>
                <a:lnTo>
                  <a:pt x="321094" y="999553"/>
                </a:lnTo>
                <a:lnTo>
                  <a:pt x="323024" y="995629"/>
                </a:lnTo>
                <a:lnTo>
                  <a:pt x="324993" y="996581"/>
                </a:lnTo>
                <a:lnTo>
                  <a:pt x="324993" y="994663"/>
                </a:lnTo>
                <a:lnTo>
                  <a:pt x="325945" y="993698"/>
                </a:lnTo>
                <a:lnTo>
                  <a:pt x="327926" y="994663"/>
                </a:lnTo>
                <a:lnTo>
                  <a:pt x="330847" y="996581"/>
                </a:lnTo>
                <a:lnTo>
                  <a:pt x="331800" y="996581"/>
                </a:lnTo>
                <a:lnTo>
                  <a:pt x="331800" y="995629"/>
                </a:lnTo>
                <a:lnTo>
                  <a:pt x="329895" y="993698"/>
                </a:lnTo>
                <a:lnTo>
                  <a:pt x="329895" y="990777"/>
                </a:lnTo>
                <a:lnTo>
                  <a:pt x="331800" y="991742"/>
                </a:lnTo>
                <a:lnTo>
                  <a:pt x="332816" y="992746"/>
                </a:lnTo>
                <a:lnTo>
                  <a:pt x="333781" y="991742"/>
                </a:lnTo>
                <a:lnTo>
                  <a:pt x="333781" y="990777"/>
                </a:lnTo>
                <a:lnTo>
                  <a:pt x="334784" y="989774"/>
                </a:lnTo>
                <a:lnTo>
                  <a:pt x="336702" y="989774"/>
                </a:lnTo>
                <a:lnTo>
                  <a:pt x="338632" y="991742"/>
                </a:lnTo>
                <a:lnTo>
                  <a:pt x="339636" y="991742"/>
                </a:lnTo>
                <a:lnTo>
                  <a:pt x="340626" y="992746"/>
                </a:lnTo>
                <a:lnTo>
                  <a:pt x="340626" y="993698"/>
                </a:lnTo>
                <a:lnTo>
                  <a:pt x="342557" y="993698"/>
                </a:lnTo>
                <a:lnTo>
                  <a:pt x="345490" y="989774"/>
                </a:lnTo>
                <a:lnTo>
                  <a:pt x="347459" y="987856"/>
                </a:lnTo>
                <a:lnTo>
                  <a:pt x="349377" y="989774"/>
                </a:lnTo>
                <a:lnTo>
                  <a:pt x="351345" y="988809"/>
                </a:lnTo>
                <a:lnTo>
                  <a:pt x="352310" y="987856"/>
                </a:lnTo>
                <a:lnTo>
                  <a:pt x="353314" y="988809"/>
                </a:lnTo>
                <a:lnTo>
                  <a:pt x="353314" y="990777"/>
                </a:lnTo>
                <a:lnTo>
                  <a:pt x="357200" y="990777"/>
                </a:lnTo>
                <a:lnTo>
                  <a:pt x="358203" y="991742"/>
                </a:lnTo>
                <a:lnTo>
                  <a:pt x="358203" y="992746"/>
                </a:lnTo>
                <a:lnTo>
                  <a:pt x="359168" y="991742"/>
                </a:lnTo>
                <a:lnTo>
                  <a:pt x="359168" y="989774"/>
                </a:lnTo>
                <a:lnTo>
                  <a:pt x="357200" y="988809"/>
                </a:lnTo>
                <a:lnTo>
                  <a:pt x="356247" y="986853"/>
                </a:lnTo>
                <a:lnTo>
                  <a:pt x="358203" y="986853"/>
                </a:lnTo>
                <a:lnTo>
                  <a:pt x="360133" y="989774"/>
                </a:lnTo>
                <a:lnTo>
                  <a:pt x="362089" y="990777"/>
                </a:lnTo>
                <a:lnTo>
                  <a:pt x="364020" y="988809"/>
                </a:lnTo>
                <a:lnTo>
                  <a:pt x="365023" y="987856"/>
                </a:lnTo>
                <a:lnTo>
                  <a:pt x="364020" y="983970"/>
                </a:lnTo>
                <a:lnTo>
                  <a:pt x="363054" y="982002"/>
                </a:lnTo>
                <a:lnTo>
                  <a:pt x="364020" y="982002"/>
                </a:lnTo>
                <a:lnTo>
                  <a:pt x="366953" y="982967"/>
                </a:lnTo>
                <a:lnTo>
                  <a:pt x="368922" y="982002"/>
                </a:lnTo>
                <a:lnTo>
                  <a:pt x="369874" y="982002"/>
                </a:lnTo>
                <a:lnTo>
                  <a:pt x="369874" y="984923"/>
                </a:lnTo>
                <a:lnTo>
                  <a:pt x="370840" y="984923"/>
                </a:lnTo>
                <a:lnTo>
                  <a:pt x="371856" y="980998"/>
                </a:lnTo>
                <a:lnTo>
                  <a:pt x="372795" y="980998"/>
                </a:lnTo>
                <a:lnTo>
                  <a:pt x="373811" y="982002"/>
                </a:lnTo>
                <a:lnTo>
                  <a:pt x="372795" y="983970"/>
                </a:lnTo>
                <a:lnTo>
                  <a:pt x="373811" y="987856"/>
                </a:lnTo>
                <a:lnTo>
                  <a:pt x="375729" y="985888"/>
                </a:lnTo>
                <a:lnTo>
                  <a:pt x="375729" y="983970"/>
                </a:lnTo>
                <a:lnTo>
                  <a:pt x="376707" y="982967"/>
                </a:lnTo>
                <a:lnTo>
                  <a:pt x="379666" y="982967"/>
                </a:lnTo>
                <a:lnTo>
                  <a:pt x="379666" y="984923"/>
                </a:lnTo>
                <a:lnTo>
                  <a:pt x="381596" y="983970"/>
                </a:lnTo>
                <a:lnTo>
                  <a:pt x="380631" y="982002"/>
                </a:lnTo>
                <a:lnTo>
                  <a:pt x="383552" y="982002"/>
                </a:lnTo>
                <a:lnTo>
                  <a:pt x="386486" y="985888"/>
                </a:lnTo>
                <a:lnTo>
                  <a:pt x="387451" y="983970"/>
                </a:lnTo>
                <a:lnTo>
                  <a:pt x="387451" y="982002"/>
                </a:lnTo>
                <a:lnTo>
                  <a:pt x="388404" y="980998"/>
                </a:lnTo>
                <a:lnTo>
                  <a:pt x="390423" y="980033"/>
                </a:lnTo>
                <a:lnTo>
                  <a:pt x="391375" y="980998"/>
                </a:lnTo>
                <a:lnTo>
                  <a:pt x="390423" y="982967"/>
                </a:lnTo>
                <a:lnTo>
                  <a:pt x="391375" y="983970"/>
                </a:lnTo>
                <a:lnTo>
                  <a:pt x="394309" y="982002"/>
                </a:lnTo>
                <a:lnTo>
                  <a:pt x="394309" y="980033"/>
                </a:lnTo>
                <a:lnTo>
                  <a:pt x="396227" y="980033"/>
                </a:lnTo>
                <a:lnTo>
                  <a:pt x="395274" y="982967"/>
                </a:lnTo>
                <a:lnTo>
                  <a:pt x="397243" y="983970"/>
                </a:lnTo>
                <a:lnTo>
                  <a:pt x="398208" y="983970"/>
                </a:lnTo>
                <a:lnTo>
                  <a:pt x="399161" y="982002"/>
                </a:lnTo>
                <a:lnTo>
                  <a:pt x="404050" y="982002"/>
                </a:lnTo>
                <a:lnTo>
                  <a:pt x="405015" y="980033"/>
                </a:lnTo>
                <a:lnTo>
                  <a:pt x="404050" y="978103"/>
                </a:lnTo>
                <a:lnTo>
                  <a:pt x="403059" y="977112"/>
                </a:lnTo>
                <a:lnTo>
                  <a:pt x="403059" y="976160"/>
                </a:lnTo>
                <a:lnTo>
                  <a:pt x="405015" y="977112"/>
                </a:lnTo>
                <a:lnTo>
                  <a:pt x="406019" y="978103"/>
                </a:lnTo>
                <a:lnTo>
                  <a:pt x="406984" y="980033"/>
                </a:lnTo>
                <a:lnTo>
                  <a:pt x="409905" y="980998"/>
                </a:lnTo>
                <a:lnTo>
                  <a:pt x="410870" y="982002"/>
                </a:lnTo>
                <a:lnTo>
                  <a:pt x="411873" y="980033"/>
                </a:lnTo>
                <a:lnTo>
                  <a:pt x="411873" y="979068"/>
                </a:lnTo>
                <a:lnTo>
                  <a:pt x="412851" y="978103"/>
                </a:lnTo>
                <a:lnTo>
                  <a:pt x="413804" y="978103"/>
                </a:lnTo>
                <a:lnTo>
                  <a:pt x="414756" y="977112"/>
                </a:lnTo>
                <a:lnTo>
                  <a:pt x="415772" y="974178"/>
                </a:lnTo>
                <a:lnTo>
                  <a:pt x="417741" y="973226"/>
                </a:lnTo>
                <a:lnTo>
                  <a:pt x="420611" y="972261"/>
                </a:lnTo>
                <a:lnTo>
                  <a:pt x="419658" y="969289"/>
                </a:lnTo>
                <a:lnTo>
                  <a:pt x="420611" y="968336"/>
                </a:lnTo>
                <a:lnTo>
                  <a:pt x="424548" y="966419"/>
                </a:lnTo>
                <a:lnTo>
                  <a:pt x="422630" y="963447"/>
                </a:lnTo>
                <a:lnTo>
                  <a:pt x="421627" y="961529"/>
                </a:lnTo>
                <a:lnTo>
                  <a:pt x="423595" y="961529"/>
                </a:lnTo>
                <a:lnTo>
                  <a:pt x="425513" y="962482"/>
                </a:lnTo>
                <a:lnTo>
                  <a:pt x="427481" y="961529"/>
                </a:lnTo>
                <a:lnTo>
                  <a:pt x="427481" y="960564"/>
                </a:lnTo>
                <a:lnTo>
                  <a:pt x="428447" y="959561"/>
                </a:lnTo>
                <a:lnTo>
                  <a:pt x="427481" y="957579"/>
                </a:lnTo>
                <a:lnTo>
                  <a:pt x="428447" y="954709"/>
                </a:lnTo>
                <a:lnTo>
                  <a:pt x="429437" y="953706"/>
                </a:lnTo>
                <a:lnTo>
                  <a:pt x="430403" y="951738"/>
                </a:lnTo>
                <a:lnTo>
                  <a:pt x="433336" y="952741"/>
                </a:lnTo>
                <a:lnTo>
                  <a:pt x="435305" y="949820"/>
                </a:lnTo>
                <a:lnTo>
                  <a:pt x="436270" y="948855"/>
                </a:lnTo>
                <a:lnTo>
                  <a:pt x="439204" y="948855"/>
                </a:lnTo>
                <a:lnTo>
                  <a:pt x="442125" y="951738"/>
                </a:lnTo>
                <a:lnTo>
                  <a:pt x="445046" y="952741"/>
                </a:lnTo>
                <a:lnTo>
                  <a:pt x="446011" y="952741"/>
                </a:lnTo>
                <a:lnTo>
                  <a:pt x="446976" y="954709"/>
                </a:lnTo>
                <a:lnTo>
                  <a:pt x="448945" y="954709"/>
                </a:lnTo>
                <a:lnTo>
                  <a:pt x="449948" y="952741"/>
                </a:lnTo>
                <a:lnTo>
                  <a:pt x="449948" y="945934"/>
                </a:lnTo>
                <a:lnTo>
                  <a:pt x="451866" y="947851"/>
                </a:lnTo>
                <a:lnTo>
                  <a:pt x="452831" y="949820"/>
                </a:lnTo>
                <a:lnTo>
                  <a:pt x="452831" y="943965"/>
                </a:lnTo>
                <a:lnTo>
                  <a:pt x="456755" y="943965"/>
                </a:lnTo>
                <a:lnTo>
                  <a:pt x="456755" y="945934"/>
                </a:lnTo>
                <a:lnTo>
                  <a:pt x="454799" y="949820"/>
                </a:lnTo>
                <a:lnTo>
                  <a:pt x="454799" y="951738"/>
                </a:lnTo>
                <a:lnTo>
                  <a:pt x="456755" y="953706"/>
                </a:lnTo>
                <a:lnTo>
                  <a:pt x="458685" y="952741"/>
                </a:lnTo>
                <a:lnTo>
                  <a:pt x="461657" y="951738"/>
                </a:lnTo>
                <a:lnTo>
                  <a:pt x="463588" y="950785"/>
                </a:lnTo>
                <a:lnTo>
                  <a:pt x="465556" y="949820"/>
                </a:lnTo>
                <a:lnTo>
                  <a:pt x="468477" y="946886"/>
                </a:lnTo>
                <a:lnTo>
                  <a:pt x="467512" y="944930"/>
                </a:lnTo>
                <a:lnTo>
                  <a:pt x="472363" y="945934"/>
                </a:lnTo>
                <a:lnTo>
                  <a:pt x="473367" y="948855"/>
                </a:lnTo>
                <a:lnTo>
                  <a:pt x="471398" y="952741"/>
                </a:lnTo>
                <a:lnTo>
                  <a:pt x="472363" y="953706"/>
                </a:lnTo>
                <a:lnTo>
                  <a:pt x="474332" y="953706"/>
                </a:lnTo>
                <a:lnTo>
                  <a:pt x="475297" y="949820"/>
                </a:lnTo>
                <a:lnTo>
                  <a:pt x="476262" y="948855"/>
                </a:lnTo>
                <a:lnTo>
                  <a:pt x="479183" y="950785"/>
                </a:lnTo>
                <a:lnTo>
                  <a:pt x="480199" y="950785"/>
                </a:lnTo>
                <a:lnTo>
                  <a:pt x="480199" y="948855"/>
                </a:lnTo>
                <a:lnTo>
                  <a:pt x="483120" y="948855"/>
                </a:lnTo>
                <a:lnTo>
                  <a:pt x="484085" y="947851"/>
                </a:lnTo>
                <a:lnTo>
                  <a:pt x="482104" y="945934"/>
                </a:lnTo>
                <a:lnTo>
                  <a:pt x="484085" y="944930"/>
                </a:lnTo>
                <a:lnTo>
                  <a:pt x="486054" y="945934"/>
                </a:lnTo>
                <a:lnTo>
                  <a:pt x="489940" y="945934"/>
                </a:lnTo>
                <a:lnTo>
                  <a:pt x="490905" y="944930"/>
                </a:lnTo>
                <a:lnTo>
                  <a:pt x="492861" y="945934"/>
                </a:lnTo>
                <a:lnTo>
                  <a:pt x="494830" y="949820"/>
                </a:lnTo>
                <a:lnTo>
                  <a:pt x="495795" y="951738"/>
                </a:lnTo>
                <a:lnTo>
                  <a:pt x="497713" y="952741"/>
                </a:lnTo>
                <a:lnTo>
                  <a:pt x="498716" y="950785"/>
                </a:lnTo>
                <a:lnTo>
                  <a:pt x="499719" y="949820"/>
                </a:lnTo>
                <a:lnTo>
                  <a:pt x="498716" y="947851"/>
                </a:lnTo>
                <a:lnTo>
                  <a:pt x="499719" y="946886"/>
                </a:lnTo>
                <a:lnTo>
                  <a:pt x="501650" y="948855"/>
                </a:lnTo>
                <a:lnTo>
                  <a:pt x="503605" y="949820"/>
                </a:lnTo>
                <a:lnTo>
                  <a:pt x="504583" y="950785"/>
                </a:lnTo>
                <a:lnTo>
                  <a:pt x="504583" y="954709"/>
                </a:lnTo>
                <a:lnTo>
                  <a:pt x="505587" y="959561"/>
                </a:lnTo>
                <a:lnTo>
                  <a:pt x="504583" y="960564"/>
                </a:lnTo>
                <a:lnTo>
                  <a:pt x="501650" y="961529"/>
                </a:lnTo>
                <a:lnTo>
                  <a:pt x="501650" y="963447"/>
                </a:lnTo>
                <a:lnTo>
                  <a:pt x="505587" y="966419"/>
                </a:lnTo>
                <a:lnTo>
                  <a:pt x="503605" y="968336"/>
                </a:lnTo>
                <a:lnTo>
                  <a:pt x="505587" y="968336"/>
                </a:lnTo>
                <a:lnTo>
                  <a:pt x="510438" y="966419"/>
                </a:lnTo>
                <a:lnTo>
                  <a:pt x="510438" y="967371"/>
                </a:lnTo>
                <a:lnTo>
                  <a:pt x="509473" y="968336"/>
                </a:lnTo>
                <a:lnTo>
                  <a:pt x="507517" y="969289"/>
                </a:lnTo>
                <a:lnTo>
                  <a:pt x="508457" y="971270"/>
                </a:lnTo>
                <a:lnTo>
                  <a:pt x="510438" y="972261"/>
                </a:lnTo>
                <a:lnTo>
                  <a:pt x="513359" y="972261"/>
                </a:lnTo>
                <a:lnTo>
                  <a:pt x="514324" y="973226"/>
                </a:lnTo>
                <a:lnTo>
                  <a:pt x="515327" y="972261"/>
                </a:lnTo>
                <a:lnTo>
                  <a:pt x="516293" y="973226"/>
                </a:lnTo>
                <a:lnTo>
                  <a:pt x="517258" y="978103"/>
                </a:lnTo>
                <a:lnTo>
                  <a:pt x="518248" y="979068"/>
                </a:lnTo>
                <a:lnTo>
                  <a:pt x="519214" y="979068"/>
                </a:lnTo>
                <a:lnTo>
                  <a:pt x="521182" y="978103"/>
                </a:lnTo>
                <a:lnTo>
                  <a:pt x="521182" y="976160"/>
                </a:lnTo>
                <a:lnTo>
                  <a:pt x="522147" y="975144"/>
                </a:lnTo>
                <a:lnTo>
                  <a:pt x="525081" y="974178"/>
                </a:lnTo>
                <a:lnTo>
                  <a:pt x="525081" y="973226"/>
                </a:lnTo>
                <a:lnTo>
                  <a:pt x="522147" y="971270"/>
                </a:lnTo>
                <a:lnTo>
                  <a:pt x="524103" y="967371"/>
                </a:lnTo>
                <a:lnTo>
                  <a:pt x="525081" y="966419"/>
                </a:lnTo>
                <a:lnTo>
                  <a:pt x="527050" y="967371"/>
                </a:lnTo>
                <a:lnTo>
                  <a:pt x="528015" y="968336"/>
                </a:lnTo>
                <a:lnTo>
                  <a:pt x="529920" y="967371"/>
                </a:lnTo>
                <a:lnTo>
                  <a:pt x="530936" y="966419"/>
                </a:lnTo>
                <a:lnTo>
                  <a:pt x="530936" y="964399"/>
                </a:lnTo>
                <a:lnTo>
                  <a:pt x="531939" y="967371"/>
                </a:lnTo>
                <a:lnTo>
                  <a:pt x="532904" y="968336"/>
                </a:lnTo>
                <a:lnTo>
                  <a:pt x="536790" y="968336"/>
                </a:lnTo>
                <a:lnTo>
                  <a:pt x="534822" y="970292"/>
                </a:lnTo>
                <a:lnTo>
                  <a:pt x="535787" y="973226"/>
                </a:lnTo>
                <a:lnTo>
                  <a:pt x="536790" y="973226"/>
                </a:lnTo>
                <a:lnTo>
                  <a:pt x="539711" y="974178"/>
                </a:lnTo>
                <a:lnTo>
                  <a:pt x="540677" y="975144"/>
                </a:lnTo>
                <a:lnTo>
                  <a:pt x="540677" y="977112"/>
                </a:lnTo>
                <a:lnTo>
                  <a:pt x="541642" y="977112"/>
                </a:lnTo>
                <a:lnTo>
                  <a:pt x="545579" y="975144"/>
                </a:lnTo>
                <a:lnTo>
                  <a:pt x="549452" y="973226"/>
                </a:lnTo>
                <a:lnTo>
                  <a:pt x="552386" y="969289"/>
                </a:lnTo>
                <a:lnTo>
                  <a:pt x="553402" y="964399"/>
                </a:lnTo>
                <a:lnTo>
                  <a:pt x="553402" y="958595"/>
                </a:lnTo>
                <a:lnTo>
                  <a:pt x="555320" y="956640"/>
                </a:lnTo>
                <a:lnTo>
                  <a:pt x="556323" y="956640"/>
                </a:lnTo>
                <a:lnTo>
                  <a:pt x="563143" y="916673"/>
                </a:lnTo>
                <a:lnTo>
                  <a:pt x="569963" y="878636"/>
                </a:lnTo>
                <a:lnTo>
                  <a:pt x="591413" y="757720"/>
                </a:lnTo>
                <a:lnTo>
                  <a:pt x="602170" y="694321"/>
                </a:lnTo>
                <a:lnTo>
                  <a:pt x="615861" y="613359"/>
                </a:lnTo>
                <a:lnTo>
                  <a:pt x="625602" y="558774"/>
                </a:lnTo>
                <a:lnTo>
                  <a:pt x="624636" y="553885"/>
                </a:lnTo>
                <a:lnTo>
                  <a:pt x="625602" y="551954"/>
                </a:lnTo>
                <a:lnTo>
                  <a:pt x="627557" y="549998"/>
                </a:lnTo>
                <a:lnTo>
                  <a:pt x="627557" y="542175"/>
                </a:lnTo>
                <a:lnTo>
                  <a:pt x="628523" y="539305"/>
                </a:lnTo>
                <a:lnTo>
                  <a:pt x="628523" y="537286"/>
                </a:lnTo>
                <a:lnTo>
                  <a:pt x="630491" y="536320"/>
                </a:lnTo>
                <a:lnTo>
                  <a:pt x="633412" y="535355"/>
                </a:lnTo>
                <a:lnTo>
                  <a:pt x="633412" y="533450"/>
                </a:lnTo>
                <a:lnTo>
                  <a:pt x="631456" y="529513"/>
                </a:lnTo>
                <a:lnTo>
                  <a:pt x="631456" y="522706"/>
                </a:lnTo>
                <a:lnTo>
                  <a:pt x="629488" y="518782"/>
                </a:lnTo>
                <a:lnTo>
                  <a:pt x="628523" y="514883"/>
                </a:lnTo>
                <a:lnTo>
                  <a:pt x="629488" y="511962"/>
                </a:lnTo>
                <a:lnTo>
                  <a:pt x="631456" y="508076"/>
                </a:lnTo>
                <a:lnTo>
                  <a:pt x="631456" y="504151"/>
                </a:lnTo>
                <a:lnTo>
                  <a:pt x="633412" y="502221"/>
                </a:lnTo>
                <a:lnTo>
                  <a:pt x="633412" y="497331"/>
                </a:lnTo>
                <a:lnTo>
                  <a:pt x="629488" y="492442"/>
                </a:lnTo>
                <a:lnTo>
                  <a:pt x="628523" y="491477"/>
                </a:lnTo>
                <a:lnTo>
                  <a:pt x="629488" y="487552"/>
                </a:lnTo>
                <a:lnTo>
                  <a:pt x="628523" y="486600"/>
                </a:lnTo>
                <a:lnTo>
                  <a:pt x="626605" y="485622"/>
                </a:lnTo>
                <a:lnTo>
                  <a:pt x="626605" y="484670"/>
                </a:lnTo>
                <a:lnTo>
                  <a:pt x="627557" y="484670"/>
                </a:lnTo>
                <a:lnTo>
                  <a:pt x="628523" y="482701"/>
                </a:lnTo>
                <a:lnTo>
                  <a:pt x="630491" y="482701"/>
                </a:lnTo>
                <a:lnTo>
                  <a:pt x="629488" y="480733"/>
                </a:lnTo>
                <a:lnTo>
                  <a:pt x="627557" y="479780"/>
                </a:lnTo>
                <a:lnTo>
                  <a:pt x="625602" y="480733"/>
                </a:lnTo>
                <a:lnTo>
                  <a:pt x="623620" y="477812"/>
                </a:lnTo>
                <a:lnTo>
                  <a:pt x="623620" y="475894"/>
                </a:lnTo>
                <a:lnTo>
                  <a:pt x="620750" y="472960"/>
                </a:lnTo>
                <a:lnTo>
                  <a:pt x="618782" y="471970"/>
                </a:lnTo>
                <a:lnTo>
                  <a:pt x="617766" y="471004"/>
                </a:lnTo>
                <a:lnTo>
                  <a:pt x="615861" y="471004"/>
                </a:lnTo>
                <a:lnTo>
                  <a:pt x="614883" y="470039"/>
                </a:lnTo>
                <a:lnTo>
                  <a:pt x="614883" y="462229"/>
                </a:lnTo>
                <a:lnTo>
                  <a:pt x="612914" y="460260"/>
                </a:lnTo>
                <a:lnTo>
                  <a:pt x="611924" y="460260"/>
                </a:lnTo>
                <a:lnTo>
                  <a:pt x="608025" y="457365"/>
                </a:lnTo>
                <a:lnTo>
                  <a:pt x="609993" y="454405"/>
                </a:lnTo>
                <a:lnTo>
                  <a:pt x="609993" y="452475"/>
                </a:lnTo>
                <a:lnTo>
                  <a:pt x="608025" y="451523"/>
                </a:lnTo>
                <a:lnTo>
                  <a:pt x="607060" y="451523"/>
                </a:lnTo>
                <a:lnTo>
                  <a:pt x="606069" y="449554"/>
                </a:lnTo>
                <a:lnTo>
                  <a:pt x="602170" y="446620"/>
                </a:lnTo>
                <a:lnTo>
                  <a:pt x="603173" y="445681"/>
                </a:lnTo>
                <a:lnTo>
                  <a:pt x="601218" y="444665"/>
                </a:lnTo>
                <a:lnTo>
                  <a:pt x="602170" y="443712"/>
                </a:lnTo>
                <a:lnTo>
                  <a:pt x="600202" y="443712"/>
                </a:lnTo>
                <a:lnTo>
                  <a:pt x="601218" y="441731"/>
                </a:lnTo>
                <a:lnTo>
                  <a:pt x="601218" y="440778"/>
                </a:lnTo>
                <a:lnTo>
                  <a:pt x="602170" y="439826"/>
                </a:lnTo>
                <a:lnTo>
                  <a:pt x="604139" y="439826"/>
                </a:lnTo>
                <a:lnTo>
                  <a:pt x="603173" y="437857"/>
                </a:lnTo>
                <a:lnTo>
                  <a:pt x="604139" y="436841"/>
                </a:lnTo>
                <a:lnTo>
                  <a:pt x="606069" y="433920"/>
                </a:lnTo>
                <a:lnTo>
                  <a:pt x="607060" y="431037"/>
                </a:lnTo>
                <a:lnTo>
                  <a:pt x="608025" y="429082"/>
                </a:lnTo>
                <a:lnTo>
                  <a:pt x="609028" y="427113"/>
                </a:lnTo>
                <a:lnTo>
                  <a:pt x="608025" y="427113"/>
                </a:lnTo>
                <a:lnTo>
                  <a:pt x="608025" y="425195"/>
                </a:lnTo>
                <a:lnTo>
                  <a:pt x="607060" y="424230"/>
                </a:lnTo>
                <a:lnTo>
                  <a:pt x="606069" y="424230"/>
                </a:lnTo>
                <a:lnTo>
                  <a:pt x="605104" y="422224"/>
                </a:lnTo>
                <a:lnTo>
                  <a:pt x="603173" y="421258"/>
                </a:lnTo>
                <a:lnTo>
                  <a:pt x="604139" y="419341"/>
                </a:lnTo>
                <a:lnTo>
                  <a:pt x="605104" y="416369"/>
                </a:lnTo>
                <a:lnTo>
                  <a:pt x="603173" y="413486"/>
                </a:lnTo>
                <a:lnTo>
                  <a:pt x="602170" y="412483"/>
                </a:lnTo>
                <a:lnTo>
                  <a:pt x="603173" y="408597"/>
                </a:lnTo>
                <a:lnTo>
                  <a:pt x="601218" y="406628"/>
                </a:lnTo>
                <a:lnTo>
                  <a:pt x="598284" y="406628"/>
                </a:lnTo>
                <a:lnTo>
                  <a:pt x="598284" y="403707"/>
                </a:lnTo>
                <a:lnTo>
                  <a:pt x="594385" y="402742"/>
                </a:lnTo>
                <a:lnTo>
                  <a:pt x="591413" y="401789"/>
                </a:lnTo>
                <a:lnTo>
                  <a:pt x="591413" y="400786"/>
                </a:lnTo>
                <a:lnTo>
                  <a:pt x="587578" y="399821"/>
                </a:lnTo>
                <a:lnTo>
                  <a:pt x="585571" y="398868"/>
                </a:lnTo>
                <a:lnTo>
                  <a:pt x="584606" y="397852"/>
                </a:lnTo>
                <a:lnTo>
                  <a:pt x="583641" y="395935"/>
                </a:lnTo>
                <a:lnTo>
                  <a:pt x="582676" y="395935"/>
                </a:lnTo>
                <a:lnTo>
                  <a:pt x="580707" y="393014"/>
                </a:lnTo>
                <a:lnTo>
                  <a:pt x="578751" y="391998"/>
                </a:lnTo>
                <a:lnTo>
                  <a:pt x="576821" y="391998"/>
                </a:lnTo>
                <a:lnTo>
                  <a:pt x="576821" y="390029"/>
                </a:lnTo>
                <a:lnTo>
                  <a:pt x="573849" y="389089"/>
                </a:lnTo>
                <a:lnTo>
                  <a:pt x="571931" y="389089"/>
                </a:lnTo>
                <a:lnTo>
                  <a:pt x="569010" y="383235"/>
                </a:lnTo>
                <a:lnTo>
                  <a:pt x="567029" y="384200"/>
                </a:lnTo>
                <a:lnTo>
                  <a:pt x="563143" y="383235"/>
                </a:lnTo>
                <a:lnTo>
                  <a:pt x="562178" y="384200"/>
                </a:lnTo>
                <a:lnTo>
                  <a:pt x="558253" y="381304"/>
                </a:lnTo>
                <a:lnTo>
                  <a:pt x="556323" y="379336"/>
                </a:lnTo>
                <a:lnTo>
                  <a:pt x="555320" y="377380"/>
                </a:lnTo>
                <a:lnTo>
                  <a:pt x="554367" y="377380"/>
                </a:lnTo>
                <a:lnTo>
                  <a:pt x="553402" y="375450"/>
                </a:lnTo>
                <a:lnTo>
                  <a:pt x="552386" y="374497"/>
                </a:lnTo>
                <a:lnTo>
                  <a:pt x="549452" y="370560"/>
                </a:lnTo>
                <a:lnTo>
                  <a:pt x="548500" y="369595"/>
                </a:lnTo>
                <a:lnTo>
                  <a:pt x="547497" y="367639"/>
                </a:lnTo>
                <a:lnTo>
                  <a:pt x="539711" y="360819"/>
                </a:lnTo>
                <a:lnTo>
                  <a:pt x="538746" y="359816"/>
                </a:lnTo>
                <a:lnTo>
                  <a:pt x="538746" y="355930"/>
                </a:lnTo>
                <a:lnTo>
                  <a:pt x="539711" y="353974"/>
                </a:lnTo>
                <a:lnTo>
                  <a:pt x="540677" y="351040"/>
                </a:lnTo>
                <a:lnTo>
                  <a:pt x="539711" y="334454"/>
                </a:lnTo>
                <a:lnTo>
                  <a:pt x="539711" y="322795"/>
                </a:lnTo>
                <a:lnTo>
                  <a:pt x="540677" y="295465"/>
                </a:lnTo>
                <a:lnTo>
                  <a:pt x="540677" y="249643"/>
                </a:lnTo>
                <a:lnTo>
                  <a:pt x="542645" y="249643"/>
                </a:lnTo>
                <a:lnTo>
                  <a:pt x="543648" y="251574"/>
                </a:lnTo>
                <a:lnTo>
                  <a:pt x="544601" y="252577"/>
                </a:lnTo>
                <a:lnTo>
                  <a:pt x="546531" y="252577"/>
                </a:lnTo>
                <a:lnTo>
                  <a:pt x="547497" y="251574"/>
                </a:lnTo>
                <a:lnTo>
                  <a:pt x="548500" y="249643"/>
                </a:lnTo>
                <a:lnTo>
                  <a:pt x="546531" y="247688"/>
                </a:lnTo>
                <a:lnTo>
                  <a:pt x="550468" y="247688"/>
                </a:lnTo>
                <a:lnTo>
                  <a:pt x="551434" y="249643"/>
                </a:lnTo>
                <a:lnTo>
                  <a:pt x="555320" y="250609"/>
                </a:lnTo>
                <a:lnTo>
                  <a:pt x="557288" y="248678"/>
                </a:lnTo>
                <a:lnTo>
                  <a:pt x="559257" y="245757"/>
                </a:lnTo>
                <a:lnTo>
                  <a:pt x="560209" y="246722"/>
                </a:lnTo>
                <a:lnTo>
                  <a:pt x="562178" y="245757"/>
                </a:lnTo>
                <a:lnTo>
                  <a:pt x="563143" y="247688"/>
                </a:lnTo>
                <a:lnTo>
                  <a:pt x="567029" y="246722"/>
                </a:lnTo>
                <a:lnTo>
                  <a:pt x="569010" y="245757"/>
                </a:lnTo>
                <a:lnTo>
                  <a:pt x="569963" y="245757"/>
                </a:lnTo>
                <a:lnTo>
                  <a:pt x="570953" y="244754"/>
                </a:lnTo>
                <a:lnTo>
                  <a:pt x="572884" y="245757"/>
                </a:lnTo>
                <a:lnTo>
                  <a:pt x="573849" y="245757"/>
                </a:lnTo>
                <a:lnTo>
                  <a:pt x="573849" y="247688"/>
                </a:lnTo>
                <a:lnTo>
                  <a:pt x="576821" y="245757"/>
                </a:lnTo>
                <a:lnTo>
                  <a:pt x="577786" y="243789"/>
                </a:lnTo>
                <a:lnTo>
                  <a:pt x="580707" y="242836"/>
                </a:lnTo>
                <a:lnTo>
                  <a:pt x="582676" y="239864"/>
                </a:lnTo>
                <a:lnTo>
                  <a:pt x="584606" y="241833"/>
                </a:lnTo>
                <a:lnTo>
                  <a:pt x="586562" y="240868"/>
                </a:lnTo>
                <a:lnTo>
                  <a:pt x="587578" y="236943"/>
                </a:lnTo>
                <a:lnTo>
                  <a:pt x="589495" y="235978"/>
                </a:lnTo>
                <a:lnTo>
                  <a:pt x="591413" y="235978"/>
                </a:lnTo>
                <a:lnTo>
                  <a:pt x="591413" y="234060"/>
                </a:lnTo>
                <a:lnTo>
                  <a:pt x="592429" y="233057"/>
                </a:lnTo>
                <a:lnTo>
                  <a:pt x="596315" y="234060"/>
                </a:lnTo>
                <a:lnTo>
                  <a:pt x="597319" y="235013"/>
                </a:lnTo>
                <a:lnTo>
                  <a:pt x="599249" y="237947"/>
                </a:lnTo>
                <a:lnTo>
                  <a:pt x="600202" y="237947"/>
                </a:lnTo>
                <a:lnTo>
                  <a:pt x="601218" y="238899"/>
                </a:lnTo>
                <a:lnTo>
                  <a:pt x="603173" y="238899"/>
                </a:lnTo>
                <a:lnTo>
                  <a:pt x="603173" y="237947"/>
                </a:lnTo>
                <a:lnTo>
                  <a:pt x="605104" y="237947"/>
                </a:lnTo>
                <a:lnTo>
                  <a:pt x="605104" y="235013"/>
                </a:lnTo>
                <a:lnTo>
                  <a:pt x="609028" y="233057"/>
                </a:lnTo>
                <a:lnTo>
                  <a:pt x="609028" y="231089"/>
                </a:lnTo>
                <a:lnTo>
                  <a:pt x="613879" y="231089"/>
                </a:lnTo>
                <a:lnTo>
                  <a:pt x="613879" y="229171"/>
                </a:lnTo>
                <a:lnTo>
                  <a:pt x="614883" y="227253"/>
                </a:lnTo>
                <a:lnTo>
                  <a:pt x="616813" y="227253"/>
                </a:lnTo>
                <a:lnTo>
                  <a:pt x="617766" y="225234"/>
                </a:lnTo>
                <a:lnTo>
                  <a:pt x="618782" y="224281"/>
                </a:lnTo>
                <a:lnTo>
                  <a:pt x="621715" y="223304"/>
                </a:lnTo>
                <a:lnTo>
                  <a:pt x="622668" y="223304"/>
                </a:lnTo>
                <a:lnTo>
                  <a:pt x="623620" y="224281"/>
                </a:lnTo>
                <a:lnTo>
                  <a:pt x="624636" y="226250"/>
                </a:lnTo>
                <a:lnTo>
                  <a:pt x="626605" y="226250"/>
                </a:lnTo>
                <a:lnTo>
                  <a:pt x="627557" y="227253"/>
                </a:lnTo>
                <a:lnTo>
                  <a:pt x="627557" y="229171"/>
                </a:lnTo>
                <a:lnTo>
                  <a:pt x="628523" y="230123"/>
                </a:lnTo>
                <a:lnTo>
                  <a:pt x="631456" y="232092"/>
                </a:lnTo>
                <a:lnTo>
                  <a:pt x="631456" y="234060"/>
                </a:lnTo>
                <a:lnTo>
                  <a:pt x="637311" y="239864"/>
                </a:lnTo>
                <a:lnTo>
                  <a:pt x="639279" y="241833"/>
                </a:lnTo>
                <a:lnTo>
                  <a:pt x="641248" y="239864"/>
                </a:lnTo>
                <a:lnTo>
                  <a:pt x="641248" y="237947"/>
                </a:lnTo>
                <a:lnTo>
                  <a:pt x="644118" y="238899"/>
                </a:lnTo>
                <a:lnTo>
                  <a:pt x="646099" y="237947"/>
                </a:lnTo>
                <a:lnTo>
                  <a:pt x="647103" y="235978"/>
                </a:lnTo>
                <a:lnTo>
                  <a:pt x="649020" y="236943"/>
                </a:lnTo>
                <a:lnTo>
                  <a:pt x="648068" y="237947"/>
                </a:lnTo>
                <a:lnTo>
                  <a:pt x="649020" y="240868"/>
                </a:lnTo>
                <a:lnTo>
                  <a:pt x="648068" y="242836"/>
                </a:lnTo>
                <a:lnTo>
                  <a:pt x="653910" y="242836"/>
                </a:lnTo>
                <a:lnTo>
                  <a:pt x="655840" y="241833"/>
                </a:lnTo>
                <a:lnTo>
                  <a:pt x="655840" y="242836"/>
                </a:lnTo>
                <a:lnTo>
                  <a:pt x="659765" y="241833"/>
                </a:lnTo>
                <a:lnTo>
                  <a:pt x="661695" y="242836"/>
                </a:lnTo>
                <a:lnTo>
                  <a:pt x="661695" y="238899"/>
                </a:lnTo>
                <a:lnTo>
                  <a:pt x="662711" y="237947"/>
                </a:lnTo>
                <a:lnTo>
                  <a:pt x="662711" y="235978"/>
                </a:lnTo>
                <a:lnTo>
                  <a:pt x="664667" y="235013"/>
                </a:lnTo>
                <a:lnTo>
                  <a:pt x="665632" y="235978"/>
                </a:lnTo>
                <a:lnTo>
                  <a:pt x="667550" y="235978"/>
                </a:lnTo>
                <a:lnTo>
                  <a:pt x="669518" y="236943"/>
                </a:lnTo>
                <a:lnTo>
                  <a:pt x="671487" y="236943"/>
                </a:lnTo>
                <a:lnTo>
                  <a:pt x="672452" y="237947"/>
                </a:lnTo>
                <a:lnTo>
                  <a:pt x="673417" y="237947"/>
                </a:lnTo>
                <a:lnTo>
                  <a:pt x="674408" y="235978"/>
                </a:lnTo>
                <a:lnTo>
                  <a:pt x="669518" y="228206"/>
                </a:lnTo>
                <a:lnTo>
                  <a:pt x="666597" y="226250"/>
                </a:lnTo>
                <a:lnTo>
                  <a:pt x="664667" y="225234"/>
                </a:lnTo>
                <a:lnTo>
                  <a:pt x="663676" y="224281"/>
                </a:lnTo>
                <a:lnTo>
                  <a:pt x="663676" y="221399"/>
                </a:lnTo>
                <a:lnTo>
                  <a:pt x="665632" y="219379"/>
                </a:lnTo>
                <a:lnTo>
                  <a:pt x="668566" y="219379"/>
                </a:lnTo>
                <a:lnTo>
                  <a:pt x="669518" y="216509"/>
                </a:lnTo>
                <a:lnTo>
                  <a:pt x="668566" y="212572"/>
                </a:lnTo>
                <a:lnTo>
                  <a:pt x="667550" y="211620"/>
                </a:lnTo>
                <a:lnTo>
                  <a:pt x="666597" y="209651"/>
                </a:lnTo>
                <a:lnTo>
                  <a:pt x="666597" y="206730"/>
                </a:lnTo>
                <a:lnTo>
                  <a:pt x="668566" y="205765"/>
                </a:lnTo>
                <a:lnTo>
                  <a:pt x="670521" y="205765"/>
                </a:lnTo>
                <a:lnTo>
                  <a:pt x="670521" y="204800"/>
                </a:lnTo>
                <a:lnTo>
                  <a:pt x="671487" y="202831"/>
                </a:lnTo>
                <a:lnTo>
                  <a:pt x="669518" y="200875"/>
                </a:lnTo>
                <a:lnTo>
                  <a:pt x="668566" y="200875"/>
                </a:lnTo>
                <a:lnTo>
                  <a:pt x="665632" y="198945"/>
                </a:lnTo>
                <a:lnTo>
                  <a:pt x="663676" y="198945"/>
                </a:lnTo>
                <a:lnTo>
                  <a:pt x="663676" y="196024"/>
                </a:lnTo>
                <a:lnTo>
                  <a:pt x="662711" y="194055"/>
                </a:lnTo>
                <a:lnTo>
                  <a:pt x="663676" y="193090"/>
                </a:lnTo>
                <a:lnTo>
                  <a:pt x="666597" y="192087"/>
                </a:lnTo>
                <a:lnTo>
                  <a:pt x="665632" y="190169"/>
                </a:lnTo>
                <a:lnTo>
                  <a:pt x="660742" y="188201"/>
                </a:lnTo>
                <a:lnTo>
                  <a:pt x="658812" y="186245"/>
                </a:lnTo>
                <a:lnTo>
                  <a:pt x="661695" y="184327"/>
                </a:lnTo>
                <a:lnTo>
                  <a:pt x="660742" y="182359"/>
                </a:lnTo>
                <a:lnTo>
                  <a:pt x="659765" y="181355"/>
                </a:lnTo>
                <a:lnTo>
                  <a:pt x="651954" y="174548"/>
                </a:lnTo>
                <a:lnTo>
                  <a:pt x="650951" y="174548"/>
                </a:lnTo>
                <a:lnTo>
                  <a:pt x="649020" y="175501"/>
                </a:lnTo>
                <a:lnTo>
                  <a:pt x="648068" y="173583"/>
                </a:lnTo>
                <a:lnTo>
                  <a:pt x="646099" y="173583"/>
                </a:lnTo>
                <a:lnTo>
                  <a:pt x="646099" y="172618"/>
                </a:lnTo>
                <a:lnTo>
                  <a:pt x="644118" y="170662"/>
                </a:lnTo>
                <a:lnTo>
                  <a:pt x="640245" y="170662"/>
                </a:lnTo>
                <a:lnTo>
                  <a:pt x="638314" y="171602"/>
                </a:lnTo>
                <a:lnTo>
                  <a:pt x="636346" y="170662"/>
                </a:lnTo>
                <a:lnTo>
                  <a:pt x="635342" y="171602"/>
                </a:lnTo>
                <a:lnTo>
                  <a:pt x="630491" y="176491"/>
                </a:lnTo>
                <a:lnTo>
                  <a:pt x="627557" y="175501"/>
                </a:lnTo>
                <a:lnTo>
                  <a:pt x="627557" y="172618"/>
                </a:lnTo>
                <a:lnTo>
                  <a:pt x="626605" y="171602"/>
                </a:lnTo>
                <a:lnTo>
                  <a:pt x="624636" y="172618"/>
                </a:lnTo>
                <a:lnTo>
                  <a:pt x="619747" y="171602"/>
                </a:lnTo>
                <a:lnTo>
                  <a:pt x="615861" y="172618"/>
                </a:lnTo>
                <a:lnTo>
                  <a:pt x="609028" y="172618"/>
                </a:lnTo>
                <a:lnTo>
                  <a:pt x="606069" y="171602"/>
                </a:lnTo>
                <a:lnTo>
                  <a:pt x="603173" y="168694"/>
                </a:lnTo>
                <a:lnTo>
                  <a:pt x="601218" y="168694"/>
                </a:lnTo>
                <a:lnTo>
                  <a:pt x="600202" y="170662"/>
                </a:lnTo>
                <a:lnTo>
                  <a:pt x="597319" y="170662"/>
                </a:lnTo>
                <a:lnTo>
                  <a:pt x="594385" y="171602"/>
                </a:lnTo>
                <a:lnTo>
                  <a:pt x="592429" y="172618"/>
                </a:lnTo>
                <a:lnTo>
                  <a:pt x="590461" y="171602"/>
                </a:lnTo>
                <a:lnTo>
                  <a:pt x="589495" y="172618"/>
                </a:lnTo>
                <a:lnTo>
                  <a:pt x="588530" y="170662"/>
                </a:lnTo>
                <a:lnTo>
                  <a:pt x="588530" y="165760"/>
                </a:lnTo>
                <a:lnTo>
                  <a:pt x="585571" y="166763"/>
                </a:lnTo>
                <a:lnTo>
                  <a:pt x="581710" y="166763"/>
                </a:lnTo>
                <a:lnTo>
                  <a:pt x="577786" y="169697"/>
                </a:lnTo>
                <a:lnTo>
                  <a:pt x="575856" y="170662"/>
                </a:lnTo>
                <a:lnTo>
                  <a:pt x="574865" y="173583"/>
                </a:lnTo>
                <a:lnTo>
                  <a:pt x="573849" y="174548"/>
                </a:lnTo>
                <a:lnTo>
                  <a:pt x="570953" y="173583"/>
                </a:lnTo>
                <a:lnTo>
                  <a:pt x="569010" y="171602"/>
                </a:lnTo>
                <a:lnTo>
                  <a:pt x="569010" y="77977"/>
                </a:lnTo>
                <a:lnTo>
                  <a:pt x="571931" y="77977"/>
                </a:lnTo>
                <a:lnTo>
                  <a:pt x="570953" y="78993"/>
                </a:lnTo>
                <a:lnTo>
                  <a:pt x="571931" y="79959"/>
                </a:lnTo>
                <a:lnTo>
                  <a:pt x="575856" y="78993"/>
                </a:lnTo>
                <a:lnTo>
                  <a:pt x="577786" y="79959"/>
                </a:lnTo>
                <a:lnTo>
                  <a:pt x="577786" y="78993"/>
                </a:lnTo>
                <a:lnTo>
                  <a:pt x="578751" y="77038"/>
                </a:lnTo>
                <a:lnTo>
                  <a:pt x="579716" y="77038"/>
                </a:lnTo>
                <a:lnTo>
                  <a:pt x="583641" y="74142"/>
                </a:lnTo>
                <a:lnTo>
                  <a:pt x="587578" y="74142"/>
                </a:lnTo>
                <a:lnTo>
                  <a:pt x="588530" y="73139"/>
                </a:lnTo>
                <a:lnTo>
                  <a:pt x="589495" y="74142"/>
                </a:lnTo>
                <a:lnTo>
                  <a:pt x="592429" y="74142"/>
                </a:lnTo>
                <a:lnTo>
                  <a:pt x="592429" y="75107"/>
                </a:lnTo>
                <a:lnTo>
                  <a:pt x="596315" y="75107"/>
                </a:lnTo>
                <a:lnTo>
                  <a:pt x="597319" y="74142"/>
                </a:lnTo>
                <a:lnTo>
                  <a:pt x="599249" y="75107"/>
                </a:lnTo>
                <a:lnTo>
                  <a:pt x="600202" y="73139"/>
                </a:lnTo>
                <a:lnTo>
                  <a:pt x="601218" y="73139"/>
                </a:lnTo>
                <a:lnTo>
                  <a:pt x="604139" y="71183"/>
                </a:lnTo>
                <a:lnTo>
                  <a:pt x="609028" y="69253"/>
                </a:lnTo>
                <a:lnTo>
                  <a:pt x="610958" y="67284"/>
                </a:lnTo>
                <a:lnTo>
                  <a:pt x="619747" y="71183"/>
                </a:lnTo>
                <a:lnTo>
                  <a:pt x="620750" y="70218"/>
                </a:lnTo>
                <a:lnTo>
                  <a:pt x="620750" y="71183"/>
                </a:lnTo>
                <a:lnTo>
                  <a:pt x="621715" y="72135"/>
                </a:lnTo>
                <a:lnTo>
                  <a:pt x="622668" y="70218"/>
                </a:lnTo>
                <a:lnTo>
                  <a:pt x="623620" y="71183"/>
                </a:lnTo>
                <a:lnTo>
                  <a:pt x="624636" y="72135"/>
                </a:lnTo>
                <a:lnTo>
                  <a:pt x="625602" y="71183"/>
                </a:lnTo>
                <a:lnTo>
                  <a:pt x="629488" y="72135"/>
                </a:lnTo>
                <a:lnTo>
                  <a:pt x="634377" y="75107"/>
                </a:lnTo>
                <a:lnTo>
                  <a:pt x="634377" y="77038"/>
                </a:lnTo>
                <a:lnTo>
                  <a:pt x="635342" y="76072"/>
                </a:lnTo>
                <a:lnTo>
                  <a:pt x="812038" y="76072"/>
                </a:lnTo>
                <a:lnTo>
                  <a:pt x="812038" y="74142"/>
                </a:lnTo>
                <a:lnTo>
                  <a:pt x="811034" y="73139"/>
                </a:lnTo>
                <a:lnTo>
                  <a:pt x="808113" y="73139"/>
                </a:lnTo>
                <a:lnTo>
                  <a:pt x="810044" y="70218"/>
                </a:lnTo>
                <a:lnTo>
                  <a:pt x="807148" y="68287"/>
                </a:lnTo>
                <a:lnTo>
                  <a:pt x="805180" y="68287"/>
                </a:lnTo>
                <a:lnTo>
                  <a:pt x="804227" y="69253"/>
                </a:lnTo>
                <a:lnTo>
                  <a:pt x="802259" y="70218"/>
                </a:lnTo>
                <a:lnTo>
                  <a:pt x="800328" y="70218"/>
                </a:lnTo>
                <a:lnTo>
                  <a:pt x="799325" y="66293"/>
                </a:lnTo>
                <a:lnTo>
                  <a:pt x="800328" y="61429"/>
                </a:lnTo>
                <a:lnTo>
                  <a:pt x="796404" y="61429"/>
                </a:lnTo>
                <a:lnTo>
                  <a:pt x="796404" y="56540"/>
                </a:lnTo>
                <a:lnTo>
                  <a:pt x="798372" y="54584"/>
                </a:lnTo>
                <a:lnTo>
                  <a:pt x="799325" y="46812"/>
                </a:lnTo>
                <a:lnTo>
                  <a:pt x="800328" y="45846"/>
                </a:lnTo>
                <a:lnTo>
                  <a:pt x="802259" y="43891"/>
                </a:lnTo>
                <a:lnTo>
                  <a:pt x="804227" y="41922"/>
                </a:lnTo>
                <a:lnTo>
                  <a:pt x="806183" y="41922"/>
                </a:lnTo>
                <a:lnTo>
                  <a:pt x="808113" y="39001"/>
                </a:lnTo>
                <a:lnTo>
                  <a:pt x="810044" y="38036"/>
                </a:lnTo>
                <a:lnTo>
                  <a:pt x="812038" y="40004"/>
                </a:lnTo>
                <a:lnTo>
                  <a:pt x="813968" y="39001"/>
                </a:lnTo>
                <a:lnTo>
                  <a:pt x="814933" y="39001"/>
                </a:lnTo>
                <a:lnTo>
                  <a:pt x="816902" y="40957"/>
                </a:lnTo>
                <a:lnTo>
                  <a:pt x="817905" y="44843"/>
                </a:lnTo>
                <a:lnTo>
                  <a:pt x="819835" y="45846"/>
                </a:lnTo>
                <a:lnTo>
                  <a:pt x="820775" y="49745"/>
                </a:lnTo>
                <a:lnTo>
                  <a:pt x="821791" y="50698"/>
                </a:lnTo>
                <a:lnTo>
                  <a:pt x="822756" y="50698"/>
                </a:lnTo>
                <a:lnTo>
                  <a:pt x="824725" y="51701"/>
                </a:lnTo>
                <a:lnTo>
                  <a:pt x="827646" y="50698"/>
                </a:lnTo>
                <a:lnTo>
                  <a:pt x="833501" y="56540"/>
                </a:lnTo>
                <a:lnTo>
                  <a:pt x="838352" y="61429"/>
                </a:lnTo>
                <a:lnTo>
                  <a:pt x="843254" y="61429"/>
                </a:lnTo>
                <a:lnTo>
                  <a:pt x="844257" y="60439"/>
                </a:lnTo>
                <a:lnTo>
                  <a:pt x="845223" y="58508"/>
                </a:lnTo>
                <a:lnTo>
                  <a:pt x="847140" y="57556"/>
                </a:lnTo>
                <a:lnTo>
                  <a:pt x="848106" y="55587"/>
                </a:lnTo>
                <a:lnTo>
                  <a:pt x="847140" y="51701"/>
                </a:lnTo>
                <a:lnTo>
                  <a:pt x="851077" y="50698"/>
                </a:lnTo>
                <a:lnTo>
                  <a:pt x="854963" y="47764"/>
                </a:lnTo>
                <a:lnTo>
                  <a:pt x="857885" y="43891"/>
                </a:lnTo>
                <a:lnTo>
                  <a:pt x="860818" y="40957"/>
                </a:lnTo>
                <a:lnTo>
                  <a:pt x="865720" y="31216"/>
                </a:lnTo>
                <a:lnTo>
                  <a:pt x="867676" y="30251"/>
                </a:lnTo>
                <a:lnTo>
                  <a:pt x="870572" y="30251"/>
                </a:lnTo>
                <a:lnTo>
                  <a:pt x="877430" y="33146"/>
                </a:lnTo>
                <a:lnTo>
                  <a:pt x="889139" y="33146"/>
                </a:lnTo>
                <a:lnTo>
                  <a:pt x="891070" y="31216"/>
                </a:lnTo>
                <a:lnTo>
                  <a:pt x="894029" y="23406"/>
                </a:lnTo>
                <a:lnTo>
                  <a:pt x="897890" y="20472"/>
                </a:lnTo>
                <a:lnTo>
                  <a:pt x="898880" y="15582"/>
                </a:lnTo>
                <a:lnTo>
                  <a:pt x="900849" y="12661"/>
                </a:lnTo>
                <a:lnTo>
                  <a:pt x="902779" y="10693"/>
                </a:lnTo>
                <a:lnTo>
                  <a:pt x="913536" y="5854"/>
                </a:lnTo>
                <a:lnTo>
                  <a:pt x="915492" y="1968"/>
                </a:lnTo>
                <a:lnTo>
                  <a:pt x="916457" y="0"/>
                </a:lnTo>
                <a:lnTo>
                  <a:pt x="922312" y="0"/>
                </a:lnTo>
                <a:lnTo>
                  <a:pt x="925233" y="1968"/>
                </a:lnTo>
                <a:lnTo>
                  <a:pt x="929132" y="5854"/>
                </a:lnTo>
                <a:lnTo>
                  <a:pt x="930084" y="21437"/>
                </a:lnTo>
                <a:lnTo>
                  <a:pt x="931100" y="24409"/>
                </a:lnTo>
                <a:lnTo>
                  <a:pt x="931100" y="32181"/>
                </a:lnTo>
                <a:lnTo>
                  <a:pt x="934986" y="46812"/>
                </a:lnTo>
                <a:lnTo>
                  <a:pt x="936955" y="52666"/>
                </a:lnTo>
                <a:lnTo>
                  <a:pt x="937920" y="54584"/>
                </a:lnTo>
                <a:lnTo>
                  <a:pt x="942809" y="57556"/>
                </a:lnTo>
                <a:lnTo>
                  <a:pt x="944778" y="56540"/>
                </a:lnTo>
                <a:lnTo>
                  <a:pt x="952550" y="57556"/>
                </a:lnTo>
                <a:lnTo>
                  <a:pt x="955497" y="58508"/>
                </a:lnTo>
                <a:lnTo>
                  <a:pt x="958418" y="62395"/>
                </a:lnTo>
                <a:lnTo>
                  <a:pt x="960386" y="66293"/>
                </a:lnTo>
                <a:lnTo>
                  <a:pt x="961339" y="70218"/>
                </a:lnTo>
                <a:lnTo>
                  <a:pt x="964272" y="76072"/>
                </a:lnTo>
                <a:lnTo>
                  <a:pt x="963269" y="79959"/>
                </a:lnTo>
                <a:lnTo>
                  <a:pt x="964272" y="83883"/>
                </a:lnTo>
                <a:lnTo>
                  <a:pt x="965276" y="86766"/>
                </a:lnTo>
                <a:lnTo>
                  <a:pt x="966228" y="89738"/>
                </a:lnTo>
                <a:lnTo>
                  <a:pt x="967193" y="110172"/>
                </a:lnTo>
                <a:lnTo>
                  <a:pt x="967193" y="114096"/>
                </a:lnTo>
                <a:lnTo>
                  <a:pt x="968159" y="118986"/>
                </a:lnTo>
                <a:lnTo>
                  <a:pt x="966228" y="124790"/>
                </a:lnTo>
                <a:lnTo>
                  <a:pt x="965276" y="136499"/>
                </a:lnTo>
                <a:lnTo>
                  <a:pt x="965276" y="150164"/>
                </a:lnTo>
                <a:lnTo>
                  <a:pt x="966228" y="154063"/>
                </a:lnTo>
                <a:lnTo>
                  <a:pt x="965276" y="159918"/>
                </a:lnTo>
                <a:lnTo>
                  <a:pt x="998435" y="150164"/>
                </a:lnTo>
                <a:lnTo>
                  <a:pt x="1035507" y="184327"/>
                </a:lnTo>
                <a:lnTo>
                  <a:pt x="1076502" y="220383"/>
                </a:lnTo>
                <a:lnTo>
                  <a:pt x="1091184" y="216509"/>
                </a:lnTo>
                <a:lnTo>
                  <a:pt x="1095032" y="217462"/>
                </a:lnTo>
                <a:lnTo>
                  <a:pt x="1096048" y="218414"/>
                </a:lnTo>
                <a:lnTo>
                  <a:pt x="1098003" y="220383"/>
                </a:lnTo>
                <a:lnTo>
                  <a:pt x="1098969" y="222364"/>
                </a:lnTo>
                <a:lnTo>
                  <a:pt x="1099934" y="222364"/>
                </a:lnTo>
                <a:lnTo>
                  <a:pt x="1104823" y="221399"/>
                </a:lnTo>
                <a:lnTo>
                  <a:pt x="1105789" y="219379"/>
                </a:lnTo>
                <a:lnTo>
                  <a:pt x="1106792" y="219379"/>
                </a:lnTo>
                <a:lnTo>
                  <a:pt x="1108722" y="220383"/>
                </a:lnTo>
                <a:lnTo>
                  <a:pt x="1110691" y="218414"/>
                </a:lnTo>
                <a:lnTo>
                  <a:pt x="1110691" y="217462"/>
                </a:lnTo>
                <a:lnTo>
                  <a:pt x="1111643" y="214541"/>
                </a:lnTo>
                <a:lnTo>
                  <a:pt x="1111643" y="213537"/>
                </a:lnTo>
                <a:lnTo>
                  <a:pt x="1113612" y="213537"/>
                </a:lnTo>
                <a:lnTo>
                  <a:pt x="1116545" y="212572"/>
                </a:lnTo>
                <a:lnTo>
                  <a:pt x="1119466" y="213537"/>
                </a:lnTo>
                <a:lnTo>
                  <a:pt x="1121397" y="213537"/>
                </a:lnTo>
                <a:lnTo>
                  <a:pt x="1123353" y="212572"/>
                </a:lnTo>
                <a:lnTo>
                  <a:pt x="1127252" y="212572"/>
                </a:lnTo>
                <a:lnTo>
                  <a:pt x="1127252" y="210654"/>
                </a:lnTo>
                <a:lnTo>
                  <a:pt x="1129258" y="208686"/>
                </a:lnTo>
                <a:lnTo>
                  <a:pt x="1129258" y="205765"/>
                </a:lnTo>
                <a:lnTo>
                  <a:pt x="1131176" y="204800"/>
                </a:lnTo>
                <a:lnTo>
                  <a:pt x="1131176" y="201879"/>
                </a:lnTo>
                <a:lnTo>
                  <a:pt x="1132141" y="200875"/>
                </a:lnTo>
                <a:lnTo>
                  <a:pt x="1135075" y="200875"/>
                </a:lnTo>
                <a:lnTo>
                  <a:pt x="1136078" y="201879"/>
                </a:lnTo>
                <a:lnTo>
                  <a:pt x="1137043" y="199910"/>
                </a:lnTo>
                <a:lnTo>
                  <a:pt x="1138961" y="198945"/>
                </a:lnTo>
                <a:lnTo>
                  <a:pt x="1139964" y="196024"/>
                </a:lnTo>
                <a:lnTo>
                  <a:pt x="1138961" y="194055"/>
                </a:lnTo>
                <a:lnTo>
                  <a:pt x="1141933" y="195071"/>
                </a:lnTo>
                <a:lnTo>
                  <a:pt x="1145819" y="193090"/>
                </a:lnTo>
                <a:lnTo>
                  <a:pt x="1148740" y="191134"/>
                </a:lnTo>
                <a:lnTo>
                  <a:pt x="1149705" y="192087"/>
                </a:lnTo>
                <a:lnTo>
                  <a:pt x="1151674" y="191134"/>
                </a:lnTo>
                <a:lnTo>
                  <a:pt x="1153604" y="189204"/>
                </a:lnTo>
                <a:lnTo>
                  <a:pt x="1154595" y="190169"/>
                </a:lnTo>
                <a:lnTo>
                  <a:pt x="1155573" y="189204"/>
                </a:lnTo>
                <a:lnTo>
                  <a:pt x="1156576" y="187197"/>
                </a:lnTo>
                <a:lnTo>
                  <a:pt x="1157541" y="187197"/>
                </a:lnTo>
                <a:lnTo>
                  <a:pt x="1159446" y="184327"/>
                </a:lnTo>
                <a:lnTo>
                  <a:pt x="1164348" y="184327"/>
                </a:lnTo>
                <a:lnTo>
                  <a:pt x="1165313" y="183362"/>
                </a:lnTo>
                <a:lnTo>
                  <a:pt x="1166279" y="184327"/>
                </a:lnTo>
                <a:lnTo>
                  <a:pt x="1168285" y="186245"/>
                </a:lnTo>
                <a:lnTo>
                  <a:pt x="1169250" y="184327"/>
                </a:lnTo>
                <a:lnTo>
                  <a:pt x="1172171" y="182359"/>
                </a:lnTo>
                <a:lnTo>
                  <a:pt x="1176070" y="186245"/>
                </a:lnTo>
                <a:lnTo>
                  <a:pt x="1175092" y="183362"/>
                </a:lnTo>
                <a:lnTo>
                  <a:pt x="1177023" y="183362"/>
                </a:lnTo>
                <a:lnTo>
                  <a:pt x="1178026" y="182359"/>
                </a:lnTo>
                <a:lnTo>
                  <a:pt x="1178026" y="183362"/>
                </a:lnTo>
                <a:lnTo>
                  <a:pt x="1180960" y="184327"/>
                </a:lnTo>
                <a:lnTo>
                  <a:pt x="1181925" y="183362"/>
                </a:lnTo>
                <a:lnTo>
                  <a:pt x="1182878" y="186245"/>
                </a:lnTo>
                <a:lnTo>
                  <a:pt x="1183894" y="185280"/>
                </a:lnTo>
                <a:lnTo>
                  <a:pt x="1185811" y="185280"/>
                </a:lnTo>
                <a:lnTo>
                  <a:pt x="1184859" y="186245"/>
                </a:lnTo>
                <a:lnTo>
                  <a:pt x="1185811" y="188201"/>
                </a:lnTo>
                <a:lnTo>
                  <a:pt x="1187780" y="188201"/>
                </a:lnTo>
                <a:lnTo>
                  <a:pt x="1188745" y="190169"/>
                </a:lnTo>
                <a:lnTo>
                  <a:pt x="1189748" y="191134"/>
                </a:lnTo>
                <a:lnTo>
                  <a:pt x="1188745" y="192087"/>
                </a:lnTo>
                <a:lnTo>
                  <a:pt x="1190701" y="194055"/>
                </a:lnTo>
                <a:lnTo>
                  <a:pt x="1190701" y="195071"/>
                </a:lnTo>
                <a:lnTo>
                  <a:pt x="1192631" y="196976"/>
                </a:lnTo>
                <a:lnTo>
                  <a:pt x="1191666" y="199910"/>
                </a:lnTo>
                <a:lnTo>
                  <a:pt x="1191666" y="200875"/>
                </a:lnTo>
                <a:lnTo>
                  <a:pt x="1194650" y="200875"/>
                </a:lnTo>
                <a:lnTo>
                  <a:pt x="1194650" y="201879"/>
                </a:lnTo>
                <a:lnTo>
                  <a:pt x="1192631" y="203796"/>
                </a:lnTo>
                <a:lnTo>
                  <a:pt x="1193634" y="207683"/>
                </a:lnTo>
                <a:lnTo>
                  <a:pt x="1192631" y="207683"/>
                </a:lnTo>
                <a:lnTo>
                  <a:pt x="1191666" y="208686"/>
                </a:lnTo>
                <a:lnTo>
                  <a:pt x="1190701" y="207683"/>
                </a:lnTo>
                <a:lnTo>
                  <a:pt x="1189748" y="208686"/>
                </a:lnTo>
                <a:lnTo>
                  <a:pt x="1190701" y="210654"/>
                </a:lnTo>
                <a:lnTo>
                  <a:pt x="1189748" y="213537"/>
                </a:lnTo>
                <a:lnTo>
                  <a:pt x="1187780" y="213537"/>
                </a:lnTo>
                <a:lnTo>
                  <a:pt x="1187780" y="214541"/>
                </a:lnTo>
                <a:lnTo>
                  <a:pt x="1186815" y="217462"/>
                </a:lnTo>
                <a:lnTo>
                  <a:pt x="1185811" y="217462"/>
                </a:lnTo>
                <a:lnTo>
                  <a:pt x="1182878" y="219379"/>
                </a:lnTo>
                <a:lnTo>
                  <a:pt x="1182878" y="222364"/>
                </a:lnTo>
                <a:lnTo>
                  <a:pt x="1180960" y="225234"/>
                </a:lnTo>
                <a:lnTo>
                  <a:pt x="1182878" y="227253"/>
                </a:lnTo>
                <a:lnTo>
                  <a:pt x="1184859" y="232092"/>
                </a:lnTo>
                <a:lnTo>
                  <a:pt x="1185811" y="233057"/>
                </a:lnTo>
                <a:lnTo>
                  <a:pt x="1185811" y="235013"/>
                </a:lnTo>
                <a:lnTo>
                  <a:pt x="1186815" y="235013"/>
                </a:lnTo>
                <a:lnTo>
                  <a:pt x="1187780" y="235978"/>
                </a:lnTo>
                <a:lnTo>
                  <a:pt x="1189748" y="233057"/>
                </a:lnTo>
                <a:lnTo>
                  <a:pt x="1193634" y="233057"/>
                </a:lnTo>
                <a:lnTo>
                  <a:pt x="1194650" y="232092"/>
                </a:lnTo>
                <a:lnTo>
                  <a:pt x="1195590" y="232092"/>
                </a:lnTo>
                <a:lnTo>
                  <a:pt x="1196555" y="231089"/>
                </a:lnTo>
                <a:lnTo>
                  <a:pt x="1200492" y="231089"/>
                </a:lnTo>
                <a:lnTo>
                  <a:pt x="1202423" y="230123"/>
                </a:lnTo>
                <a:lnTo>
                  <a:pt x="1202423" y="229171"/>
                </a:lnTo>
                <a:lnTo>
                  <a:pt x="1204341" y="227253"/>
                </a:lnTo>
                <a:lnTo>
                  <a:pt x="1205357" y="224281"/>
                </a:lnTo>
                <a:lnTo>
                  <a:pt x="1206347" y="223304"/>
                </a:lnTo>
                <a:lnTo>
                  <a:pt x="1206347" y="220383"/>
                </a:lnTo>
                <a:lnTo>
                  <a:pt x="1208278" y="221399"/>
                </a:lnTo>
                <a:lnTo>
                  <a:pt x="1209243" y="220383"/>
                </a:lnTo>
                <a:lnTo>
                  <a:pt x="1208278" y="218414"/>
                </a:lnTo>
                <a:lnTo>
                  <a:pt x="1209243" y="217462"/>
                </a:lnTo>
                <a:lnTo>
                  <a:pt x="1208278" y="216509"/>
                </a:lnTo>
                <a:lnTo>
                  <a:pt x="1208278" y="215493"/>
                </a:lnTo>
                <a:lnTo>
                  <a:pt x="1206347" y="211620"/>
                </a:lnTo>
                <a:lnTo>
                  <a:pt x="1208278" y="210654"/>
                </a:lnTo>
                <a:lnTo>
                  <a:pt x="1209243" y="207683"/>
                </a:lnTo>
                <a:lnTo>
                  <a:pt x="1210208" y="206730"/>
                </a:lnTo>
                <a:lnTo>
                  <a:pt x="1211199" y="206730"/>
                </a:lnTo>
                <a:lnTo>
                  <a:pt x="1212202" y="204800"/>
                </a:lnTo>
                <a:lnTo>
                  <a:pt x="1215097" y="202831"/>
                </a:lnTo>
                <a:lnTo>
                  <a:pt x="1214132" y="201879"/>
                </a:lnTo>
                <a:lnTo>
                  <a:pt x="1216088" y="199910"/>
                </a:lnTo>
                <a:lnTo>
                  <a:pt x="1218018" y="194055"/>
                </a:lnTo>
                <a:lnTo>
                  <a:pt x="1219022" y="195071"/>
                </a:lnTo>
                <a:lnTo>
                  <a:pt x="1221955" y="193090"/>
                </a:lnTo>
                <a:lnTo>
                  <a:pt x="1226807" y="193090"/>
                </a:lnTo>
                <a:lnTo>
                  <a:pt x="1227810" y="194055"/>
                </a:lnTo>
                <a:lnTo>
                  <a:pt x="1226807" y="195071"/>
                </a:lnTo>
                <a:lnTo>
                  <a:pt x="1227810" y="196024"/>
                </a:lnTo>
                <a:lnTo>
                  <a:pt x="1228775" y="195071"/>
                </a:lnTo>
                <a:lnTo>
                  <a:pt x="1230744" y="196024"/>
                </a:lnTo>
                <a:lnTo>
                  <a:pt x="1233665" y="195071"/>
                </a:lnTo>
                <a:lnTo>
                  <a:pt x="1235595" y="195071"/>
                </a:lnTo>
                <a:lnTo>
                  <a:pt x="1236560" y="196976"/>
                </a:lnTo>
                <a:lnTo>
                  <a:pt x="1235595" y="197942"/>
                </a:lnTo>
                <a:lnTo>
                  <a:pt x="1237551" y="197942"/>
                </a:lnTo>
                <a:lnTo>
                  <a:pt x="1239520" y="196024"/>
                </a:lnTo>
                <a:lnTo>
                  <a:pt x="1241450" y="192087"/>
                </a:lnTo>
                <a:lnTo>
                  <a:pt x="1242415" y="187197"/>
                </a:lnTo>
                <a:lnTo>
                  <a:pt x="1243406" y="186245"/>
                </a:lnTo>
                <a:lnTo>
                  <a:pt x="1244422" y="183362"/>
                </a:lnTo>
                <a:lnTo>
                  <a:pt x="1241450" y="182359"/>
                </a:lnTo>
                <a:lnTo>
                  <a:pt x="1241450" y="180390"/>
                </a:lnTo>
                <a:lnTo>
                  <a:pt x="1242415" y="179438"/>
                </a:lnTo>
                <a:lnTo>
                  <a:pt x="1243406" y="175501"/>
                </a:lnTo>
                <a:lnTo>
                  <a:pt x="1243406" y="171602"/>
                </a:lnTo>
                <a:lnTo>
                  <a:pt x="1244422" y="168694"/>
                </a:lnTo>
                <a:lnTo>
                  <a:pt x="1243406" y="165760"/>
                </a:lnTo>
                <a:lnTo>
                  <a:pt x="1245387" y="165760"/>
                </a:lnTo>
                <a:lnTo>
                  <a:pt x="1248257" y="164807"/>
                </a:lnTo>
                <a:lnTo>
                  <a:pt x="1248257" y="162839"/>
                </a:lnTo>
                <a:lnTo>
                  <a:pt x="1251242" y="160908"/>
                </a:lnTo>
                <a:lnTo>
                  <a:pt x="1253159" y="162839"/>
                </a:lnTo>
                <a:lnTo>
                  <a:pt x="1254125" y="162839"/>
                </a:lnTo>
                <a:lnTo>
                  <a:pt x="1255128" y="161874"/>
                </a:lnTo>
                <a:lnTo>
                  <a:pt x="1257096" y="163842"/>
                </a:lnTo>
                <a:lnTo>
                  <a:pt x="1256131" y="166763"/>
                </a:lnTo>
                <a:lnTo>
                  <a:pt x="1257096" y="167728"/>
                </a:lnTo>
                <a:lnTo>
                  <a:pt x="1259014" y="166763"/>
                </a:lnTo>
                <a:lnTo>
                  <a:pt x="1262951" y="167728"/>
                </a:lnTo>
                <a:lnTo>
                  <a:pt x="1262951" y="165760"/>
                </a:lnTo>
                <a:lnTo>
                  <a:pt x="1264869" y="164807"/>
                </a:lnTo>
                <a:lnTo>
                  <a:pt x="1266837" y="161874"/>
                </a:lnTo>
                <a:lnTo>
                  <a:pt x="1269771" y="158953"/>
                </a:lnTo>
                <a:lnTo>
                  <a:pt x="1271739" y="156019"/>
                </a:lnTo>
                <a:lnTo>
                  <a:pt x="1270736" y="155054"/>
                </a:lnTo>
                <a:lnTo>
                  <a:pt x="1269771" y="152133"/>
                </a:lnTo>
                <a:lnTo>
                  <a:pt x="1271739" y="150164"/>
                </a:lnTo>
                <a:lnTo>
                  <a:pt x="1272705" y="150164"/>
                </a:lnTo>
                <a:lnTo>
                  <a:pt x="1273670" y="151168"/>
                </a:lnTo>
                <a:lnTo>
                  <a:pt x="1273670" y="152133"/>
                </a:lnTo>
                <a:lnTo>
                  <a:pt x="1274622" y="153098"/>
                </a:lnTo>
                <a:lnTo>
                  <a:pt x="1276591" y="152133"/>
                </a:lnTo>
                <a:lnTo>
                  <a:pt x="1277594" y="150164"/>
                </a:lnTo>
                <a:lnTo>
                  <a:pt x="1279512" y="148208"/>
                </a:lnTo>
                <a:lnTo>
                  <a:pt x="1278559" y="147243"/>
                </a:lnTo>
                <a:lnTo>
                  <a:pt x="1281480" y="147243"/>
                </a:lnTo>
                <a:lnTo>
                  <a:pt x="1281480" y="150164"/>
                </a:lnTo>
                <a:lnTo>
                  <a:pt x="1284401" y="150164"/>
                </a:lnTo>
                <a:lnTo>
                  <a:pt x="1284401" y="148208"/>
                </a:lnTo>
                <a:lnTo>
                  <a:pt x="1286332" y="145326"/>
                </a:lnTo>
                <a:lnTo>
                  <a:pt x="1285367" y="144322"/>
                </a:lnTo>
                <a:lnTo>
                  <a:pt x="1291234" y="140436"/>
                </a:lnTo>
                <a:lnTo>
                  <a:pt x="1293202" y="137464"/>
                </a:lnTo>
                <a:lnTo>
                  <a:pt x="1294168" y="138468"/>
                </a:lnTo>
                <a:lnTo>
                  <a:pt x="1296123" y="142354"/>
                </a:lnTo>
                <a:lnTo>
                  <a:pt x="1295158" y="143319"/>
                </a:lnTo>
                <a:lnTo>
                  <a:pt x="1295158" y="144322"/>
                </a:lnTo>
                <a:lnTo>
                  <a:pt x="1297089" y="146278"/>
                </a:lnTo>
                <a:lnTo>
                  <a:pt x="1300010" y="150164"/>
                </a:lnTo>
                <a:lnTo>
                  <a:pt x="1301013" y="151168"/>
                </a:lnTo>
                <a:lnTo>
                  <a:pt x="1301978" y="151168"/>
                </a:lnTo>
                <a:lnTo>
                  <a:pt x="1305864" y="149212"/>
                </a:lnTo>
                <a:lnTo>
                  <a:pt x="1305864" y="147243"/>
                </a:lnTo>
                <a:lnTo>
                  <a:pt x="1306830" y="147243"/>
                </a:lnTo>
                <a:lnTo>
                  <a:pt x="1307833" y="144322"/>
                </a:lnTo>
                <a:lnTo>
                  <a:pt x="1307833" y="142354"/>
                </a:lnTo>
                <a:lnTo>
                  <a:pt x="1308798" y="141389"/>
                </a:lnTo>
                <a:lnTo>
                  <a:pt x="1310754" y="142354"/>
                </a:lnTo>
                <a:lnTo>
                  <a:pt x="1311732" y="142354"/>
                </a:lnTo>
                <a:lnTo>
                  <a:pt x="1313688" y="141389"/>
                </a:lnTo>
                <a:lnTo>
                  <a:pt x="1314665" y="141389"/>
                </a:lnTo>
                <a:lnTo>
                  <a:pt x="1316621" y="139471"/>
                </a:lnTo>
                <a:lnTo>
                  <a:pt x="1318552" y="136499"/>
                </a:lnTo>
                <a:lnTo>
                  <a:pt x="1319504" y="136499"/>
                </a:lnTo>
                <a:lnTo>
                  <a:pt x="1321511" y="134581"/>
                </a:lnTo>
                <a:lnTo>
                  <a:pt x="1324406" y="134581"/>
                </a:lnTo>
                <a:lnTo>
                  <a:pt x="1326362" y="131660"/>
                </a:lnTo>
                <a:lnTo>
                  <a:pt x="1325410" y="131660"/>
                </a:lnTo>
                <a:lnTo>
                  <a:pt x="1326362" y="129679"/>
                </a:lnTo>
                <a:lnTo>
                  <a:pt x="1325410" y="128739"/>
                </a:lnTo>
                <a:lnTo>
                  <a:pt x="1327365" y="127736"/>
                </a:lnTo>
                <a:lnTo>
                  <a:pt x="1330261" y="122885"/>
                </a:lnTo>
                <a:lnTo>
                  <a:pt x="1333233" y="120916"/>
                </a:lnTo>
                <a:lnTo>
                  <a:pt x="1333233" y="118986"/>
                </a:lnTo>
                <a:lnTo>
                  <a:pt x="1334185" y="119951"/>
                </a:lnTo>
                <a:lnTo>
                  <a:pt x="1337119" y="118986"/>
                </a:lnTo>
                <a:lnTo>
                  <a:pt x="1339088" y="117030"/>
                </a:lnTo>
                <a:lnTo>
                  <a:pt x="1341018" y="115061"/>
                </a:lnTo>
                <a:lnTo>
                  <a:pt x="1343939" y="113144"/>
                </a:lnTo>
                <a:lnTo>
                  <a:pt x="1344904" y="114096"/>
                </a:lnTo>
                <a:lnTo>
                  <a:pt x="1345907" y="114096"/>
                </a:lnTo>
                <a:lnTo>
                  <a:pt x="1348828" y="112140"/>
                </a:lnTo>
                <a:lnTo>
                  <a:pt x="1348828" y="111175"/>
                </a:lnTo>
                <a:lnTo>
                  <a:pt x="1350759" y="109207"/>
                </a:lnTo>
                <a:lnTo>
                  <a:pt x="1350759" y="108254"/>
                </a:lnTo>
                <a:lnTo>
                  <a:pt x="1352715" y="106286"/>
                </a:lnTo>
                <a:lnTo>
                  <a:pt x="1354683" y="107289"/>
                </a:lnTo>
                <a:lnTo>
                  <a:pt x="1358582" y="107289"/>
                </a:lnTo>
                <a:lnTo>
                  <a:pt x="1359585" y="110172"/>
                </a:lnTo>
                <a:lnTo>
                  <a:pt x="1357566" y="113144"/>
                </a:lnTo>
                <a:lnTo>
                  <a:pt x="1354683" y="116027"/>
                </a:lnTo>
                <a:lnTo>
                  <a:pt x="1355648" y="117030"/>
                </a:lnTo>
                <a:lnTo>
                  <a:pt x="1354683" y="117995"/>
                </a:lnTo>
                <a:lnTo>
                  <a:pt x="1352715" y="121881"/>
                </a:lnTo>
                <a:lnTo>
                  <a:pt x="1352715" y="122885"/>
                </a:lnTo>
                <a:lnTo>
                  <a:pt x="1351749" y="125806"/>
                </a:lnTo>
                <a:lnTo>
                  <a:pt x="1352715" y="126771"/>
                </a:lnTo>
                <a:lnTo>
                  <a:pt x="1357566" y="126771"/>
                </a:lnTo>
                <a:lnTo>
                  <a:pt x="1358582" y="127736"/>
                </a:lnTo>
                <a:lnTo>
                  <a:pt x="1359585" y="129679"/>
                </a:lnTo>
                <a:lnTo>
                  <a:pt x="1360551" y="130657"/>
                </a:lnTo>
                <a:lnTo>
                  <a:pt x="1361516" y="129679"/>
                </a:lnTo>
                <a:lnTo>
                  <a:pt x="1360551" y="128739"/>
                </a:lnTo>
                <a:lnTo>
                  <a:pt x="1360551" y="126771"/>
                </a:lnTo>
                <a:lnTo>
                  <a:pt x="1362468" y="125806"/>
                </a:lnTo>
                <a:lnTo>
                  <a:pt x="1362468" y="119951"/>
                </a:lnTo>
                <a:lnTo>
                  <a:pt x="1364437" y="117995"/>
                </a:lnTo>
                <a:lnTo>
                  <a:pt x="1364437" y="117030"/>
                </a:lnTo>
                <a:lnTo>
                  <a:pt x="1366405" y="115061"/>
                </a:lnTo>
                <a:lnTo>
                  <a:pt x="1369326" y="113144"/>
                </a:lnTo>
                <a:lnTo>
                  <a:pt x="1369326" y="112140"/>
                </a:lnTo>
                <a:lnTo>
                  <a:pt x="1371307" y="112140"/>
                </a:lnTo>
                <a:lnTo>
                  <a:pt x="1372260" y="110172"/>
                </a:lnTo>
                <a:lnTo>
                  <a:pt x="1374178" y="109207"/>
                </a:lnTo>
                <a:lnTo>
                  <a:pt x="1375181" y="108254"/>
                </a:lnTo>
                <a:lnTo>
                  <a:pt x="1377162" y="109207"/>
                </a:lnTo>
                <a:lnTo>
                  <a:pt x="1378115" y="109207"/>
                </a:lnTo>
                <a:lnTo>
                  <a:pt x="1381036" y="106286"/>
                </a:lnTo>
                <a:lnTo>
                  <a:pt x="1382014" y="104317"/>
                </a:lnTo>
                <a:lnTo>
                  <a:pt x="1383969" y="101447"/>
                </a:lnTo>
                <a:lnTo>
                  <a:pt x="1383969" y="99428"/>
                </a:lnTo>
                <a:lnTo>
                  <a:pt x="1386903" y="99428"/>
                </a:lnTo>
                <a:lnTo>
                  <a:pt x="1388821" y="98463"/>
                </a:lnTo>
                <a:lnTo>
                  <a:pt x="1391754" y="98463"/>
                </a:lnTo>
                <a:lnTo>
                  <a:pt x="1393710" y="97510"/>
                </a:lnTo>
                <a:lnTo>
                  <a:pt x="1393710" y="94576"/>
                </a:lnTo>
                <a:lnTo>
                  <a:pt x="1395641" y="92621"/>
                </a:lnTo>
                <a:lnTo>
                  <a:pt x="1396644" y="89738"/>
                </a:lnTo>
                <a:lnTo>
                  <a:pt x="1398612" y="87769"/>
                </a:lnTo>
                <a:lnTo>
                  <a:pt x="1399565" y="83883"/>
                </a:lnTo>
                <a:lnTo>
                  <a:pt x="1399565" y="82867"/>
                </a:lnTo>
                <a:lnTo>
                  <a:pt x="1400543" y="79959"/>
                </a:lnTo>
                <a:lnTo>
                  <a:pt x="1399565" y="79959"/>
                </a:lnTo>
                <a:lnTo>
                  <a:pt x="1398612" y="77038"/>
                </a:lnTo>
                <a:lnTo>
                  <a:pt x="1399565" y="76072"/>
                </a:lnTo>
                <a:lnTo>
                  <a:pt x="1399565" y="73139"/>
                </a:lnTo>
                <a:lnTo>
                  <a:pt x="1398612" y="73139"/>
                </a:lnTo>
                <a:lnTo>
                  <a:pt x="1398612" y="72135"/>
                </a:lnTo>
                <a:lnTo>
                  <a:pt x="1400543" y="67284"/>
                </a:lnTo>
                <a:lnTo>
                  <a:pt x="1400543" y="65328"/>
                </a:lnTo>
                <a:lnTo>
                  <a:pt x="1401495" y="64363"/>
                </a:lnTo>
                <a:lnTo>
                  <a:pt x="1400543" y="62395"/>
                </a:lnTo>
                <a:lnTo>
                  <a:pt x="1401495" y="62395"/>
                </a:lnTo>
                <a:lnTo>
                  <a:pt x="1401495" y="59474"/>
                </a:lnTo>
                <a:lnTo>
                  <a:pt x="1399565" y="59474"/>
                </a:lnTo>
                <a:lnTo>
                  <a:pt x="1399565" y="58508"/>
                </a:lnTo>
                <a:lnTo>
                  <a:pt x="1400543" y="53619"/>
                </a:lnTo>
                <a:lnTo>
                  <a:pt x="1400543" y="46812"/>
                </a:lnTo>
                <a:lnTo>
                  <a:pt x="1402499" y="45846"/>
                </a:lnTo>
                <a:lnTo>
                  <a:pt x="1403502" y="44843"/>
                </a:lnTo>
                <a:lnTo>
                  <a:pt x="1406398" y="43891"/>
                </a:lnTo>
                <a:lnTo>
                  <a:pt x="1406398" y="41922"/>
                </a:lnTo>
                <a:lnTo>
                  <a:pt x="1407350" y="41922"/>
                </a:lnTo>
                <a:lnTo>
                  <a:pt x="1409357" y="40004"/>
                </a:lnTo>
                <a:lnTo>
                  <a:pt x="1410322" y="39001"/>
                </a:lnTo>
                <a:lnTo>
                  <a:pt x="1411287" y="39001"/>
                </a:lnTo>
                <a:lnTo>
                  <a:pt x="1413256" y="37071"/>
                </a:lnTo>
                <a:lnTo>
                  <a:pt x="1414208" y="38036"/>
                </a:lnTo>
                <a:lnTo>
                  <a:pt x="1415173" y="37071"/>
                </a:lnTo>
                <a:lnTo>
                  <a:pt x="1416177" y="38036"/>
                </a:lnTo>
                <a:lnTo>
                  <a:pt x="1418107" y="38036"/>
                </a:lnTo>
                <a:lnTo>
                  <a:pt x="1420063" y="39001"/>
                </a:lnTo>
                <a:lnTo>
                  <a:pt x="1422996" y="37071"/>
                </a:lnTo>
                <a:lnTo>
                  <a:pt x="1423962" y="37071"/>
                </a:lnTo>
                <a:lnTo>
                  <a:pt x="1424965" y="38036"/>
                </a:lnTo>
                <a:lnTo>
                  <a:pt x="1425930" y="39001"/>
                </a:lnTo>
                <a:lnTo>
                  <a:pt x="1430820" y="39001"/>
                </a:lnTo>
                <a:lnTo>
                  <a:pt x="1431785" y="41922"/>
                </a:lnTo>
                <a:lnTo>
                  <a:pt x="1433703" y="40957"/>
                </a:lnTo>
                <a:lnTo>
                  <a:pt x="1434719" y="38036"/>
                </a:lnTo>
                <a:lnTo>
                  <a:pt x="1438605" y="38036"/>
                </a:lnTo>
                <a:lnTo>
                  <a:pt x="1440561" y="39001"/>
                </a:lnTo>
                <a:lnTo>
                  <a:pt x="1441577" y="38036"/>
                </a:lnTo>
                <a:lnTo>
                  <a:pt x="1442529" y="36067"/>
                </a:lnTo>
                <a:lnTo>
                  <a:pt x="1443494" y="36067"/>
                </a:lnTo>
                <a:lnTo>
                  <a:pt x="1445425" y="37071"/>
                </a:lnTo>
                <a:lnTo>
                  <a:pt x="1446415" y="36067"/>
                </a:lnTo>
                <a:lnTo>
                  <a:pt x="1446415" y="35115"/>
                </a:lnTo>
                <a:lnTo>
                  <a:pt x="1447393" y="34112"/>
                </a:lnTo>
                <a:lnTo>
                  <a:pt x="1448396" y="33146"/>
                </a:lnTo>
                <a:lnTo>
                  <a:pt x="1448396" y="32181"/>
                </a:lnTo>
                <a:lnTo>
                  <a:pt x="1452283" y="29260"/>
                </a:lnTo>
                <a:lnTo>
                  <a:pt x="1454251" y="31216"/>
                </a:lnTo>
                <a:lnTo>
                  <a:pt x="1453286" y="33146"/>
                </a:lnTo>
                <a:lnTo>
                  <a:pt x="1456169" y="33146"/>
                </a:lnTo>
                <a:lnTo>
                  <a:pt x="1457172" y="34112"/>
                </a:lnTo>
                <a:lnTo>
                  <a:pt x="1458137" y="33146"/>
                </a:lnTo>
                <a:lnTo>
                  <a:pt x="1458137" y="31216"/>
                </a:lnTo>
                <a:lnTo>
                  <a:pt x="1457172" y="27292"/>
                </a:lnTo>
                <a:lnTo>
                  <a:pt x="1458137" y="26327"/>
                </a:lnTo>
                <a:lnTo>
                  <a:pt x="1461071" y="26327"/>
                </a:lnTo>
                <a:lnTo>
                  <a:pt x="1463040" y="23406"/>
                </a:lnTo>
                <a:lnTo>
                  <a:pt x="1463992" y="23406"/>
                </a:lnTo>
                <a:lnTo>
                  <a:pt x="1463992" y="20472"/>
                </a:lnTo>
                <a:lnTo>
                  <a:pt x="1465922" y="20472"/>
                </a:lnTo>
                <a:lnTo>
                  <a:pt x="1467891" y="18516"/>
                </a:lnTo>
                <a:lnTo>
                  <a:pt x="1468894" y="18516"/>
                </a:lnTo>
                <a:lnTo>
                  <a:pt x="1471777" y="17551"/>
                </a:lnTo>
                <a:lnTo>
                  <a:pt x="1472730" y="16548"/>
                </a:lnTo>
                <a:lnTo>
                  <a:pt x="1475714" y="16548"/>
                </a:lnTo>
                <a:lnTo>
                  <a:pt x="1479600" y="18516"/>
                </a:lnTo>
                <a:lnTo>
                  <a:pt x="1479600" y="19519"/>
                </a:lnTo>
                <a:lnTo>
                  <a:pt x="1482521" y="19519"/>
                </a:lnTo>
                <a:lnTo>
                  <a:pt x="1484490" y="17551"/>
                </a:lnTo>
                <a:lnTo>
                  <a:pt x="1485493" y="15582"/>
                </a:lnTo>
                <a:lnTo>
                  <a:pt x="1486458" y="15582"/>
                </a:lnTo>
                <a:lnTo>
                  <a:pt x="1489341" y="17551"/>
                </a:lnTo>
                <a:lnTo>
                  <a:pt x="1490345" y="17551"/>
                </a:lnTo>
                <a:lnTo>
                  <a:pt x="1491322" y="16548"/>
                </a:lnTo>
                <a:lnTo>
                  <a:pt x="1492313" y="16548"/>
                </a:lnTo>
                <a:lnTo>
                  <a:pt x="1495196" y="14630"/>
                </a:lnTo>
                <a:lnTo>
                  <a:pt x="1496212" y="14630"/>
                </a:lnTo>
                <a:lnTo>
                  <a:pt x="1496212" y="11696"/>
                </a:lnTo>
                <a:lnTo>
                  <a:pt x="1497177" y="8775"/>
                </a:lnTo>
                <a:lnTo>
                  <a:pt x="1496212" y="8775"/>
                </a:lnTo>
                <a:lnTo>
                  <a:pt x="1496212" y="6807"/>
                </a:lnTo>
                <a:lnTo>
                  <a:pt x="1500098" y="4889"/>
                </a:lnTo>
                <a:lnTo>
                  <a:pt x="1501063" y="6807"/>
                </a:lnTo>
                <a:lnTo>
                  <a:pt x="1508874" y="11696"/>
                </a:lnTo>
                <a:lnTo>
                  <a:pt x="1512824" y="13665"/>
                </a:lnTo>
                <a:lnTo>
                  <a:pt x="1515706" y="12661"/>
                </a:lnTo>
                <a:lnTo>
                  <a:pt x="1525485" y="9728"/>
                </a:lnTo>
                <a:lnTo>
                  <a:pt x="1529372" y="9728"/>
                </a:lnTo>
                <a:lnTo>
                  <a:pt x="1530388" y="10693"/>
                </a:lnTo>
                <a:lnTo>
                  <a:pt x="1533271" y="10693"/>
                </a:lnTo>
                <a:lnTo>
                  <a:pt x="1533271" y="15582"/>
                </a:lnTo>
                <a:lnTo>
                  <a:pt x="1534274" y="18516"/>
                </a:lnTo>
                <a:lnTo>
                  <a:pt x="1536242" y="22402"/>
                </a:lnTo>
                <a:lnTo>
                  <a:pt x="1538173" y="24409"/>
                </a:lnTo>
                <a:lnTo>
                  <a:pt x="1541094" y="27292"/>
                </a:lnTo>
                <a:lnTo>
                  <a:pt x="1543062" y="30251"/>
                </a:lnTo>
                <a:lnTo>
                  <a:pt x="1549869" y="34112"/>
                </a:lnTo>
                <a:lnTo>
                  <a:pt x="1555724" y="33146"/>
                </a:lnTo>
                <a:lnTo>
                  <a:pt x="1560576" y="31216"/>
                </a:lnTo>
                <a:lnTo>
                  <a:pt x="1564525" y="32181"/>
                </a:lnTo>
                <a:lnTo>
                  <a:pt x="1576222" y="34112"/>
                </a:lnTo>
                <a:lnTo>
                  <a:pt x="1578203" y="34112"/>
                </a:lnTo>
                <a:lnTo>
                  <a:pt x="1580121" y="37071"/>
                </a:lnTo>
                <a:lnTo>
                  <a:pt x="1580121" y="38036"/>
                </a:lnTo>
                <a:lnTo>
                  <a:pt x="1589913" y="40957"/>
                </a:lnTo>
                <a:lnTo>
                  <a:pt x="1592795" y="42925"/>
                </a:lnTo>
                <a:lnTo>
                  <a:pt x="1593799" y="42925"/>
                </a:lnTo>
                <a:lnTo>
                  <a:pt x="1595767" y="44843"/>
                </a:lnTo>
                <a:lnTo>
                  <a:pt x="1596720" y="49745"/>
                </a:lnTo>
                <a:lnTo>
                  <a:pt x="1595767" y="54584"/>
                </a:lnTo>
                <a:lnTo>
                  <a:pt x="1591830" y="63398"/>
                </a:lnTo>
                <a:lnTo>
                  <a:pt x="1592795" y="78993"/>
                </a:lnTo>
                <a:lnTo>
                  <a:pt x="1591830" y="80962"/>
                </a:lnTo>
                <a:lnTo>
                  <a:pt x="1587944" y="83883"/>
                </a:lnTo>
                <a:lnTo>
                  <a:pt x="1586928" y="84848"/>
                </a:lnTo>
                <a:lnTo>
                  <a:pt x="1585988" y="86766"/>
                </a:lnTo>
                <a:lnTo>
                  <a:pt x="1582077" y="90703"/>
                </a:lnTo>
                <a:lnTo>
                  <a:pt x="1581124" y="94576"/>
                </a:lnTo>
                <a:lnTo>
                  <a:pt x="1581124" y="97510"/>
                </a:lnTo>
                <a:lnTo>
                  <a:pt x="1585023" y="99428"/>
                </a:lnTo>
                <a:lnTo>
                  <a:pt x="1587944" y="103352"/>
                </a:lnTo>
                <a:lnTo>
                  <a:pt x="1588909" y="105321"/>
                </a:lnTo>
                <a:lnTo>
                  <a:pt x="1590878" y="106286"/>
                </a:lnTo>
                <a:lnTo>
                  <a:pt x="1591830" y="110172"/>
                </a:lnTo>
                <a:lnTo>
                  <a:pt x="1593799" y="112140"/>
                </a:lnTo>
                <a:lnTo>
                  <a:pt x="1596720" y="114096"/>
                </a:lnTo>
                <a:lnTo>
                  <a:pt x="1599653" y="117030"/>
                </a:lnTo>
                <a:lnTo>
                  <a:pt x="1603552" y="118986"/>
                </a:lnTo>
                <a:lnTo>
                  <a:pt x="1604505" y="118986"/>
                </a:lnTo>
                <a:lnTo>
                  <a:pt x="1605508" y="119951"/>
                </a:lnTo>
                <a:lnTo>
                  <a:pt x="1607477" y="124790"/>
                </a:lnTo>
                <a:lnTo>
                  <a:pt x="1607477" y="125806"/>
                </a:lnTo>
                <a:lnTo>
                  <a:pt x="1606524" y="127736"/>
                </a:lnTo>
                <a:lnTo>
                  <a:pt x="1607477" y="130657"/>
                </a:lnTo>
                <a:lnTo>
                  <a:pt x="1609407" y="131660"/>
                </a:lnTo>
                <a:lnTo>
                  <a:pt x="1612328" y="146278"/>
                </a:lnTo>
                <a:lnTo>
                  <a:pt x="1617230" y="157987"/>
                </a:lnTo>
                <a:lnTo>
                  <a:pt x="1618183" y="165760"/>
                </a:lnTo>
                <a:lnTo>
                  <a:pt x="1621116" y="171602"/>
                </a:lnTo>
                <a:lnTo>
                  <a:pt x="1628940" y="171602"/>
                </a:lnTo>
                <a:lnTo>
                  <a:pt x="1628940" y="172618"/>
                </a:lnTo>
                <a:lnTo>
                  <a:pt x="1627974" y="175501"/>
                </a:lnTo>
                <a:lnTo>
                  <a:pt x="1627974" y="177507"/>
                </a:lnTo>
                <a:lnTo>
                  <a:pt x="1628940" y="178473"/>
                </a:lnTo>
                <a:lnTo>
                  <a:pt x="1627974" y="180390"/>
                </a:lnTo>
                <a:lnTo>
                  <a:pt x="1628940" y="182359"/>
                </a:lnTo>
                <a:lnTo>
                  <a:pt x="1630870" y="185280"/>
                </a:lnTo>
                <a:lnTo>
                  <a:pt x="1632839" y="188201"/>
                </a:lnTo>
                <a:lnTo>
                  <a:pt x="1632839" y="190169"/>
                </a:lnTo>
                <a:lnTo>
                  <a:pt x="1631873" y="194055"/>
                </a:lnTo>
                <a:lnTo>
                  <a:pt x="1628940" y="196976"/>
                </a:lnTo>
                <a:lnTo>
                  <a:pt x="1626984" y="203796"/>
                </a:lnTo>
                <a:lnTo>
                  <a:pt x="1627974" y="207683"/>
                </a:lnTo>
                <a:lnTo>
                  <a:pt x="1629905" y="209651"/>
                </a:lnTo>
                <a:lnTo>
                  <a:pt x="1630870" y="210654"/>
                </a:lnTo>
                <a:lnTo>
                  <a:pt x="1630870" y="216509"/>
                </a:lnTo>
                <a:lnTo>
                  <a:pt x="1629905" y="217462"/>
                </a:lnTo>
                <a:lnTo>
                  <a:pt x="1625003" y="221399"/>
                </a:lnTo>
                <a:lnTo>
                  <a:pt x="1621116" y="227253"/>
                </a:lnTo>
                <a:lnTo>
                  <a:pt x="1620151" y="230123"/>
                </a:lnTo>
                <a:lnTo>
                  <a:pt x="1619186" y="232092"/>
                </a:lnTo>
                <a:lnTo>
                  <a:pt x="1622132" y="245757"/>
                </a:lnTo>
                <a:lnTo>
                  <a:pt x="1621116" y="251574"/>
                </a:lnTo>
                <a:lnTo>
                  <a:pt x="1620151" y="257416"/>
                </a:lnTo>
                <a:lnTo>
                  <a:pt x="1622132" y="260388"/>
                </a:lnTo>
                <a:lnTo>
                  <a:pt x="1622132" y="267195"/>
                </a:lnTo>
                <a:lnTo>
                  <a:pt x="1624050" y="267195"/>
                </a:lnTo>
                <a:lnTo>
                  <a:pt x="1626984" y="265226"/>
                </a:lnTo>
                <a:lnTo>
                  <a:pt x="1629905" y="269125"/>
                </a:lnTo>
                <a:lnTo>
                  <a:pt x="1630870" y="270116"/>
                </a:lnTo>
                <a:lnTo>
                  <a:pt x="1631873" y="274015"/>
                </a:lnTo>
                <a:lnTo>
                  <a:pt x="1632839" y="275983"/>
                </a:lnTo>
                <a:lnTo>
                  <a:pt x="1631873" y="276936"/>
                </a:lnTo>
                <a:lnTo>
                  <a:pt x="1631873" y="277952"/>
                </a:lnTo>
                <a:lnTo>
                  <a:pt x="1630870" y="279869"/>
                </a:lnTo>
                <a:lnTo>
                  <a:pt x="1629905" y="282790"/>
                </a:lnTo>
                <a:lnTo>
                  <a:pt x="1630870" y="285711"/>
                </a:lnTo>
                <a:lnTo>
                  <a:pt x="1629905" y="291566"/>
                </a:lnTo>
                <a:lnTo>
                  <a:pt x="1631873" y="296405"/>
                </a:lnTo>
                <a:lnTo>
                  <a:pt x="1631873" y="301307"/>
                </a:lnTo>
                <a:lnTo>
                  <a:pt x="1633829" y="303275"/>
                </a:lnTo>
                <a:lnTo>
                  <a:pt x="1635760" y="307162"/>
                </a:lnTo>
                <a:lnTo>
                  <a:pt x="1635760" y="318858"/>
                </a:lnTo>
                <a:lnTo>
                  <a:pt x="1637728" y="321792"/>
                </a:lnTo>
                <a:lnTo>
                  <a:pt x="1640649" y="323748"/>
                </a:lnTo>
                <a:lnTo>
                  <a:pt x="1643570" y="324713"/>
                </a:lnTo>
                <a:lnTo>
                  <a:pt x="1644535" y="326682"/>
                </a:lnTo>
                <a:lnTo>
                  <a:pt x="1647469" y="327634"/>
                </a:lnTo>
                <a:lnTo>
                  <a:pt x="1650403" y="336461"/>
                </a:lnTo>
                <a:lnTo>
                  <a:pt x="1650403" y="341312"/>
                </a:lnTo>
                <a:lnTo>
                  <a:pt x="1649437" y="341312"/>
                </a:lnTo>
                <a:lnTo>
                  <a:pt x="1649437" y="342303"/>
                </a:lnTo>
                <a:lnTo>
                  <a:pt x="1650403" y="343268"/>
                </a:lnTo>
                <a:lnTo>
                  <a:pt x="1651406" y="345185"/>
                </a:lnTo>
                <a:lnTo>
                  <a:pt x="1651406" y="347167"/>
                </a:lnTo>
                <a:lnTo>
                  <a:pt x="1654289" y="351040"/>
                </a:lnTo>
                <a:lnTo>
                  <a:pt x="1655292" y="353009"/>
                </a:lnTo>
                <a:lnTo>
                  <a:pt x="1656257" y="354977"/>
                </a:lnTo>
                <a:lnTo>
                  <a:pt x="1658226" y="356895"/>
                </a:lnTo>
                <a:lnTo>
                  <a:pt x="1660194" y="356895"/>
                </a:lnTo>
                <a:lnTo>
                  <a:pt x="1662112" y="357898"/>
                </a:lnTo>
                <a:lnTo>
                  <a:pt x="1662112" y="358851"/>
                </a:lnTo>
                <a:lnTo>
                  <a:pt x="1661147" y="360819"/>
                </a:lnTo>
                <a:lnTo>
                  <a:pt x="1662112" y="363740"/>
                </a:lnTo>
                <a:lnTo>
                  <a:pt x="1660194" y="364705"/>
                </a:lnTo>
                <a:lnTo>
                  <a:pt x="1660194" y="367639"/>
                </a:lnTo>
                <a:lnTo>
                  <a:pt x="1661147" y="369595"/>
                </a:lnTo>
                <a:lnTo>
                  <a:pt x="1663077" y="369595"/>
                </a:lnTo>
                <a:lnTo>
                  <a:pt x="1662112" y="371525"/>
                </a:lnTo>
                <a:lnTo>
                  <a:pt x="1660194" y="372490"/>
                </a:lnTo>
                <a:lnTo>
                  <a:pt x="1660194" y="373494"/>
                </a:lnTo>
                <a:lnTo>
                  <a:pt x="1662112" y="376415"/>
                </a:lnTo>
                <a:lnTo>
                  <a:pt x="1661147" y="377380"/>
                </a:lnTo>
                <a:lnTo>
                  <a:pt x="1662112" y="378345"/>
                </a:lnTo>
                <a:lnTo>
                  <a:pt x="1663077" y="379336"/>
                </a:lnTo>
                <a:lnTo>
                  <a:pt x="1664081" y="379336"/>
                </a:lnTo>
                <a:lnTo>
                  <a:pt x="1665033" y="378345"/>
                </a:lnTo>
                <a:lnTo>
                  <a:pt x="1669897" y="381304"/>
                </a:lnTo>
                <a:lnTo>
                  <a:pt x="1668932" y="382269"/>
                </a:lnTo>
                <a:lnTo>
                  <a:pt x="1668932" y="386194"/>
                </a:lnTo>
                <a:lnTo>
                  <a:pt x="1667002" y="388124"/>
                </a:lnTo>
                <a:lnTo>
                  <a:pt x="1667967" y="391045"/>
                </a:lnTo>
                <a:lnTo>
                  <a:pt x="1666049" y="391998"/>
                </a:lnTo>
                <a:lnTo>
                  <a:pt x="1666049" y="393014"/>
                </a:lnTo>
                <a:lnTo>
                  <a:pt x="1665033" y="393014"/>
                </a:lnTo>
                <a:lnTo>
                  <a:pt x="1664081" y="395935"/>
                </a:lnTo>
                <a:lnTo>
                  <a:pt x="1662112" y="396900"/>
                </a:lnTo>
                <a:lnTo>
                  <a:pt x="1661147" y="397852"/>
                </a:lnTo>
                <a:lnTo>
                  <a:pt x="1657261" y="399821"/>
                </a:lnTo>
                <a:lnTo>
                  <a:pt x="1657261" y="401789"/>
                </a:lnTo>
                <a:lnTo>
                  <a:pt x="1658226" y="401789"/>
                </a:lnTo>
                <a:lnTo>
                  <a:pt x="1657261" y="403707"/>
                </a:lnTo>
                <a:lnTo>
                  <a:pt x="1656257" y="402742"/>
                </a:lnTo>
                <a:lnTo>
                  <a:pt x="1655292" y="403707"/>
                </a:lnTo>
                <a:lnTo>
                  <a:pt x="1655292" y="405663"/>
                </a:lnTo>
                <a:lnTo>
                  <a:pt x="1654289" y="407631"/>
                </a:lnTo>
                <a:lnTo>
                  <a:pt x="1653336" y="407631"/>
                </a:lnTo>
                <a:lnTo>
                  <a:pt x="1652371" y="408597"/>
                </a:lnTo>
                <a:lnTo>
                  <a:pt x="1653336" y="411518"/>
                </a:lnTo>
                <a:lnTo>
                  <a:pt x="1652371" y="412483"/>
                </a:lnTo>
                <a:lnTo>
                  <a:pt x="1652371" y="413486"/>
                </a:lnTo>
                <a:lnTo>
                  <a:pt x="1651406" y="414451"/>
                </a:lnTo>
                <a:lnTo>
                  <a:pt x="1652371" y="416369"/>
                </a:lnTo>
                <a:lnTo>
                  <a:pt x="1652371" y="418337"/>
                </a:lnTo>
                <a:lnTo>
                  <a:pt x="1653336" y="419341"/>
                </a:lnTo>
                <a:lnTo>
                  <a:pt x="1655292" y="421258"/>
                </a:lnTo>
                <a:lnTo>
                  <a:pt x="1655292" y="423227"/>
                </a:lnTo>
                <a:lnTo>
                  <a:pt x="1653336" y="423227"/>
                </a:lnTo>
                <a:lnTo>
                  <a:pt x="1653336" y="424230"/>
                </a:lnTo>
                <a:lnTo>
                  <a:pt x="1654289" y="425195"/>
                </a:lnTo>
                <a:lnTo>
                  <a:pt x="1655292" y="427113"/>
                </a:lnTo>
                <a:lnTo>
                  <a:pt x="1655292" y="428078"/>
                </a:lnTo>
                <a:lnTo>
                  <a:pt x="1654289" y="429082"/>
                </a:lnTo>
                <a:lnTo>
                  <a:pt x="1653336" y="429082"/>
                </a:lnTo>
                <a:lnTo>
                  <a:pt x="1652371" y="430047"/>
                </a:lnTo>
                <a:lnTo>
                  <a:pt x="1649437" y="430047"/>
                </a:lnTo>
                <a:lnTo>
                  <a:pt x="1649437" y="432003"/>
                </a:lnTo>
                <a:lnTo>
                  <a:pt x="1647469" y="432968"/>
                </a:lnTo>
                <a:lnTo>
                  <a:pt x="1646504" y="432003"/>
                </a:lnTo>
                <a:lnTo>
                  <a:pt x="1646504" y="432968"/>
                </a:lnTo>
                <a:lnTo>
                  <a:pt x="1643570" y="432968"/>
                </a:lnTo>
                <a:lnTo>
                  <a:pt x="1643570" y="435889"/>
                </a:lnTo>
                <a:lnTo>
                  <a:pt x="1644535" y="435889"/>
                </a:lnTo>
                <a:lnTo>
                  <a:pt x="1645551" y="436841"/>
                </a:lnTo>
                <a:lnTo>
                  <a:pt x="1644535" y="437857"/>
                </a:lnTo>
                <a:lnTo>
                  <a:pt x="1641614" y="436841"/>
                </a:lnTo>
                <a:lnTo>
                  <a:pt x="1640649" y="437857"/>
                </a:lnTo>
                <a:lnTo>
                  <a:pt x="1640649" y="438810"/>
                </a:lnTo>
                <a:lnTo>
                  <a:pt x="1638719" y="439826"/>
                </a:lnTo>
                <a:lnTo>
                  <a:pt x="1637728" y="437857"/>
                </a:lnTo>
                <a:lnTo>
                  <a:pt x="1635760" y="435889"/>
                </a:lnTo>
                <a:lnTo>
                  <a:pt x="1635760" y="434936"/>
                </a:lnTo>
                <a:lnTo>
                  <a:pt x="1631873" y="434936"/>
                </a:lnTo>
                <a:lnTo>
                  <a:pt x="1629905" y="433920"/>
                </a:lnTo>
                <a:lnTo>
                  <a:pt x="1629905" y="434936"/>
                </a:lnTo>
                <a:lnTo>
                  <a:pt x="1626984" y="432968"/>
                </a:lnTo>
                <a:lnTo>
                  <a:pt x="1626006" y="433920"/>
                </a:lnTo>
                <a:lnTo>
                  <a:pt x="1626006" y="436841"/>
                </a:lnTo>
                <a:lnTo>
                  <a:pt x="1624050" y="437857"/>
                </a:lnTo>
                <a:lnTo>
                  <a:pt x="1624050" y="440778"/>
                </a:lnTo>
                <a:lnTo>
                  <a:pt x="1625003" y="440778"/>
                </a:lnTo>
                <a:lnTo>
                  <a:pt x="1626006" y="443712"/>
                </a:lnTo>
                <a:lnTo>
                  <a:pt x="1624050" y="444665"/>
                </a:lnTo>
                <a:lnTo>
                  <a:pt x="1624050" y="445681"/>
                </a:lnTo>
                <a:lnTo>
                  <a:pt x="1625003" y="448551"/>
                </a:lnTo>
                <a:lnTo>
                  <a:pt x="1627974" y="450519"/>
                </a:lnTo>
                <a:lnTo>
                  <a:pt x="1629905" y="449554"/>
                </a:lnTo>
                <a:lnTo>
                  <a:pt x="1630870" y="451523"/>
                </a:lnTo>
                <a:lnTo>
                  <a:pt x="1631873" y="451523"/>
                </a:lnTo>
                <a:lnTo>
                  <a:pt x="1632839" y="452475"/>
                </a:lnTo>
                <a:lnTo>
                  <a:pt x="1632839" y="451523"/>
                </a:lnTo>
                <a:lnTo>
                  <a:pt x="1634794" y="451523"/>
                </a:lnTo>
                <a:lnTo>
                  <a:pt x="1635760" y="452475"/>
                </a:lnTo>
                <a:lnTo>
                  <a:pt x="1639684" y="453440"/>
                </a:lnTo>
                <a:lnTo>
                  <a:pt x="1640649" y="455371"/>
                </a:lnTo>
                <a:lnTo>
                  <a:pt x="1642579" y="456374"/>
                </a:lnTo>
                <a:lnTo>
                  <a:pt x="1642579" y="457365"/>
                </a:lnTo>
                <a:lnTo>
                  <a:pt x="1643570" y="458330"/>
                </a:lnTo>
                <a:lnTo>
                  <a:pt x="1643570" y="459295"/>
                </a:lnTo>
                <a:lnTo>
                  <a:pt x="1642579" y="460260"/>
                </a:lnTo>
                <a:lnTo>
                  <a:pt x="1644535" y="461263"/>
                </a:lnTo>
                <a:lnTo>
                  <a:pt x="1644535" y="462229"/>
                </a:lnTo>
                <a:lnTo>
                  <a:pt x="1645551" y="462229"/>
                </a:lnTo>
                <a:lnTo>
                  <a:pt x="1648434" y="466115"/>
                </a:lnTo>
                <a:lnTo>
                  <a:pt x="1649437" y="468071"/>
                </a:lnTo>
                <a:lnTo>
                  <a:pt x="1651406" y="468071"/>
                </a:lnTo>
                <a:lnTo>
                  <a:pt x="1652371" y="470039"/>
                </a:lnTo>
                <a:lnTo>
                  <a:pt x="1654289" y="471970"/>
                </a:lnTo>
                <a:lnTo>
                  <a:pt x="1654289" y="472960"/>
                </a:lnTo>
                <a:lnTo>
                  <a:pt x="1656257" y="471970"/>
                </a:lnTo>
                <a:lnTo>
                  <a:pt x="1658226" y="473925"/>
                </a:lnTo>
                <a:lnTo>
                  <a:pt x="1660194" y="476859"/>
                </a:lnTo>
                <a:lnTo>
                  <a:pt x="1664081" y="476859"/>
                </a:lnTo>
                <a:lnTo>
                  <a:pt x="1666049" y="477812"/>
                </a:lnTo>
                <a:lnTo>
                  <a:pt x="1667967" y="477812"/>
                </a:lnTo>
                <a:lnTo>
                  <a:pt x="1667967" y="480733"/>
                </a:lnTo>
                <a:lnTo>
                  <a:pt x="1671904" y="481749"/>
                </a:lnTo>
                <a:lnTo>
                  <a:pt x="1672856" y="482701"/>
                </a:lnTo>
                <a:lnTo>
                  <a:pt x="1674787" y="484670"/>
                </a:lnTo>
                <a:lnTo>
                  <a:pt x="1675790" y="484670"/>
                </a:lnTo>
                <a:lnTo>
                  <a:pt x="1676755" y="485622"/>
                </a:lnTo>
                <a:lnTo>
                  <a:pt x="1678724" y="485622"/>
                </a:lnTo>
                <a:lnTo>
                  <a:pt x="1680641" y="489559"/>
                </a:lnTo>
                <a:lnTo>
                  <a:pt x="1679689" y="491477"/>
                </a:lnTo>
                <a:lnTo>
                  <a:pt x="1680641" y="492442"/>
                </a:lnTo>
                <a:lnTo>
                  <a:pt x="1681645" y="493407"/>
                </a:lnTo>
                <a:lnTo>
                  <a:pt x="1682610" y="494410"/>
                </a:lnTo>
                <a:lnTo>
                  <a:pt x="1684578" y="495414"/>
                </a:lnTo>
                <a:lnTo>
                  <a:pt x="1688464" y="495414"/>
                </a:lnTo>
                <a:lnTo>
                  <a:pt x="1691386" y="498297"/>
                </a:lnTo>
                <a:lnTo>
                  <a:pt x="1694319" y="501256"/>
                </a:lnTo>
                <a:lnTo>
                  <a:pt x="1695284" y="503186"/>
                </a:lnTo>
                <a:lnTo>
                  <a:pt x="1698218" y="509993"/>
                </a:lnTo>
                <a:lnTo>
                  <a:pt x="1698218" y="512927"/>
                </a:lnTo>
                <a:lnTo>
                  <a:pt x="1702142" y="516851"/>
                </a:lnTo>
                <a:lnTo>
                  <a:pt x="1703108" y="519734"/>
                </a:lnTo>
                <a:lnTo>
                  <a:pt x="1704111" y="524624"/>
                </a:lnTo>
                <a:lnTo>
                  <a:pt x="1707997" y="529513"/>
                </a:lnTo>
                <a:lnTo>
                  <a:pt x="1709978" y="532434"/>
                </a:lnTo>
                <a:lnTo>
                  <a:pt x="1710931" y="536320"/>
                </a:lnTo>
                <a:lnTo>
                  <a:pt x="1711883" y="539305"/>
                </a:lnTo>
                <a:lnTo>
                  <a:pt x="1715833" y="540245"/>
                </a:lnTo>
                <a:lnTo>
                  <a:pt x="1721675" y="540245"/>
                </a:lnTo>
                <a:lnTo>
                  <a:pt x="1723605" y="539305"/>
                </a:lnTo>
                <a:lnTo>
                  <a:pt x="1725574" y="537286"/>
                </a:lnTo>
                <a:lnTo>
                  <a:pt x="1727492" y="536320"/>
                </a:lnTo>
                <a:lnTo>
                  <a:pt x="1730425" y="537286"/>
                </a:lnTo>
                <a:lnTo>
                  <a:pt x="1734350" y="538289"/>
                </a:lnTo>
                <a:lnTo>
                  <a:pt x="1737283" y="541223"/>
                </a:lnTo>
                <a:lnTo>
                  <a:pt x="1746021" y="544144"/>
                </a:lnTo>
                <a:lnTo>
                  <a:pt x="1748993" y="545109"/>
                </a:lnTo>
                <a:lnTo>
                  <a:pt x="1753895" y="547065"/>
                </a:lnTo>
                <a:lnTo>
                  <a:pt x="1758734" y="550951"/>
                </a:lnTo>
                <a:lnTo>
                  <a:pt x="1760715" y="553885"/>
                </a:lnTo>
                <a:lnTo>
                  <a:pt x="1762645" y="558774"/>
                </a:lnTo>
                <a:lnTo>
                  <a:pt x="1770456" y="565594"/>
                </a:lnTo>
                <a:lnTo>
                  <a:pt x="1771421" y="566585"/>
                </a:lnTo>
                <a:lnTo>
                  <a:pt x="1772424" y="566585"/>
                </a:lnTo>
                <a:lnTo>
                  <a:pt x="1772424" y="562660"/>
                </a:lnTo>
                <a:lnTo>
                  <a:pt x="1773389" y="561695"/>
                </a:lnTo>
                <a:lnTo>
                  <a:pt x="1773389" y="559739"/>
                </a:lnTo>
                <a:lnTo>
                  <a:pt x="1772424" y="558774"/>
                </a:lnTo>
                <a:lnTo>
                  <a:pt x="1771421" y="556806"/>
                </a:lnTo>
                <a:lnTo>
                  <a:pt x="1766570" y="554888"/>
                </a:lnTo>
                <a:lnTo>
                  <a:pt x="1763598" y="549033"/>
                </a:lnTo>
                <a:lnTo>
                  <a:pt x="1763598" y="545109"/>
                </a:lnTo>
                <a:lnTo>
                  <a:pt x="1761667" y="544144"/>
                </a:lnTo>
                <a:lnTo>
                  <a:pt x="1757743" y="544144"/>
                </a:lnTo>
                <a:lnTo>
                  <a:pt x="1756778" y="541223"/>
                </a:lnTo>
                <a:lnTo>
                  <a:pt x="1752892" y="540245"/>
                </a:lnTo>
                <a:lnTo>
                  <a:pt x="1751888" y="540245"/>
                </a:lnTo>
                <a:lnTo>
                  <a:pt x="1751888" y="539305"/>
                </a:lnTo>
                <a:lnTo>
                  <a:pt x="1754847" y="535355"/>
                </a:lnTo>
                <a:lnTo>
                  <a:pt x="1755813" y="534403"/>
                </a:lnTo>
                <a:lnTo>
                  <a:pt x="1756778" y="532434"/>
                </a:lnTo>
                <a:lnTo>
                  <a:pt x="1756778" y="530466"/>
                </a:lnTo>
                <a:lnTo>
                  <a:pt x="1752892" y="526592"/>
                </a:lnTo>
                <a:lnTo>
                  <a:pt x="1749958" y="525576"/>
                </a:lnTo>
                <a:lnTo>
                  <a:pt x="1750923" y="523671"/>
                </a:lnTo>
                <a:lnTo>
                  <a:pt x="1752892" y="521703"/>
                </a:lnTo>
                <a:lnTo>
                  <a:pt x="1753895" y="516851"/>
                </a:lnTo>
                <a:lnTo>
                  <a:pt x="1754847" y="513930"/>
                </a:lnTo>
                <a:lnTo>
                  <a:pt x="1755813" y="509993"/>
                </a:lnTo>
                <a:lnTo>
                  <a:pt x="1757743" y="508076"/>
                </a:lnTo>
                <a:lnTo>
                  <a:pt x="1756778" y="505142"/>
                </a:lnTo>
                <a:lnTo>
                  <a:pt x="1757743" y="503186"/>
                </a:lnTo>
                <a:lnTo>
                  <a:pt x="1758734" y="501256"/>
                </a:lnTo>
                <a:lnTo>
                  <a:pt x="1759750" y="500252"/>
                </a:lnTo>
                <a:lnTo>
                  <a:pt x="1758734" y="498297"/>
                </a:lnTo>
                <a:lnTo>
                  <a:pt x="1757743" y="497331"/>
                </a:lnTo>
                <a:lnTo>
                  <a:pt x="1757743" y="496366"/>
                </a:lnTo>
                <a:lnTo>
                  <a:pt x="1759750" y="495414"/>
                </a:lnTo>
                <a:lnTo>
                  <a:pt x="1757743" y="493407"/>
                </a:lnTo>
                <a:lnTo>
                  <a:pt x="1757743" y="492442"/>
                </a:lnTo>
                <a:lnTo>
                  <a:pt x="1758734" y="491477"/>
                </a:lnTo>
                <a:lnTo>
                  <a:pt x="1761667" y="491477"/>
                </a:lnTo>
                <a:lnTo>
                  <a:pt x="1762645" y="489559"/>
                </a:lnTo>
                <a:lnTo>
                  <a:pt x="1762645" y="485622"/>
                </a:lnTo>
                <a:lnTo>
                  <a:pt x="1761667" y="483704"/>
                </a:lnTo>
                <a:lnTo>
                  <a:pt x="1759750" y="481749"/>
                </a:lnTo>
                <a:lnTo>
                  <a:pt x="1759750" y="478815"/>
                </a:lnTo>
                <a:lnTo>
                  <a:pt x="1757743" y="478815"/>
                </a:lnTo>
                <a:lnTo>
                  <a:pt x="1756778" y="477812"/>
                </a:lnTo>
                <a:lnTo>
                  <a:pt x="1757743" y="473925"/>
                </a:lnTo>
                <a:lnTo>
                  <a:pt x="1756778" y="471004"/>
                </a:lnTo>
                <a:lnTo>
                  <a:pt x="1757743" y="470039"/>
                </a:lnTo>
                <a:lnTo>
                  <a:pt x="1757743" y="467118"/>
                </a:lnTo>
                <a:lnTo>
                  <a:pt x="1760715" y="465150"/>
                </a:lnTo>
                <a:lnTo>
                  <a:pt x="1760715" y="460260"/>
                </a:lnTo>
                <a:lnTo>
                  <a:pt x="1762645" y="458330"/>
                </a:lnTo>
                <a:lnTo>
                  <a:pt x="1762645" y="457365"/>
                </a:lnTo>
                <a:lnTo>
                  <a:pt x="1761667" y="456374"/>
                </a:lnTo>
                <a:lnTo>
                  <a:pt x="1761667" y="449554"/>
                </a:lnTo>
                <a:lnTo>
                  <a:pt x="1763598" y="444665"/>
                </a:lnTo>
                <a:lnTo>
                  <a:pt x="1766570" y="442696"/>
                </a:lnTo>
                <a:lnTo>
                  <a:pt x="1771421" y="438810"/>
                </a:lnTo>
                <a:lnTo>
                  <a:pt x="1772424" y="436841"/>
                </a:lnTo>
                <a:lnTo>
                  <a:pt x="1772424" y="433920"/>
                </a:lnTo>
                <a:lnTo>
                  <a:pt x="1774342" y="431037"/>
                </a:lnTo>
                <a:lnTo>
                  <a:pt x="1775358" y="430047"/>
                </a:lnTo>
                <a:lnTo>
                  <a:pt x="1778241" y="430047"/>
                </a:lnTo>
                <a:lnTo>
                  <a:pt x="1779231" y="429082"/>
                </a:lnTo>
                <a:lnTo>
                  <a:pt x="1779231" y="426148"/>
                </a:lnTo>
                <a:lnTo>
                  <a:pt x="1782165" y="426148"/>
                </a:lnTo>
                <a:lnTo>
                  <a:pt x="1784095" y="424230"/>
                </a:lnTo>
                <a:lnTo>
                  <a:pt x="1788033" y="422224"/>
                </a:lnTo>
                <a:lnTo>
                  <a:pt x="1788998" y="421258"/>
                </a:lnTo>
                <a:lnTo>
                  <a:pt x="1790954" y="420306"/>
                </a:lnTo>
                <a:lnTo>
                  <a:pt x="1793887" y="421258"/>
                </a:lnTo>
                <a:lnTo>
                  <a:pt x="1797812" y="417372"/>
                </a:lnTo>
                <a:lnTo>
                  <a:pt x="1800694" y="417372"/>
                </a:lnTo>
                <a:lnTo>
                  <a:pt x="1807514" y="416369"/>
                </a:lnTo>
                <a:lnTo>
                  <a:pt x="1808518" y="415416"/>
                </a:lnTo>
                <a:lnTo>
                  <a:pt x="1808518" y="412483"/>
                </a:lnTo>
                <a:lnTo>
                  <a:pt x="1809495" y="411518"/>
                </a:lnTo>
                <a:lnTo>
                  <a:pt x="1808518" y="409562"/>
                </a:lnTo>
                <a:lnTo>
                  <a:pt x="1808518" y="407631"/>
                </a:lnTo>
                <a:lnTo>
                  <a:pt x="1809495" y="406628"/>
                </a:lnTo>
                <a:lnTo>
                  <a:pt x="1810486" y="406628"/>
                </a:lnTo>
                <a:lnTo>
                  <a:pt x="1812417" y="407631"/>
                </a:lnTo>
                <a:lnTo>
                  <a:pt x="1815350" y="407631"/>
                </a:lnTo>
                <a:lnTo>
                  <a:pt x="1818271" y="408597"/>
                </a:lnTo>
                <a:lnTo>
                  <a:pt x="1818271" y="407631"/>
                </a:lnTo>
                <a:lnTo>
                  <a:pt x="1819275" y="406628"/>
                </a:lnTo>
                <a:lnTo>
                  <a:pt x="1822157" y="405663"/>
                </a:lnTo>
                <a:lnTo>
                  <a:pt x="1823161" y="406628"/>
                </a:lnTo>
                <a:lnTo>
                  <a:pt x="1824126" y="407631"/>
                </a:lnTo>
                <a:lnTo>
                  <a:pt x="1827047" y="406628"/>
                </a:lnTo>
                <a:lnTo>
                  <a:pt x="1828012" y="406628"/>
                </a:lnTo>
                <a:lnTo>
                  <a:pt x="1831949" y="408597"/>
                </a:lnTo>
                <a:lnTo>
                  <a:pt x="1832914" y="412483"/>
                </a:lnTo>
                <a:lnTo>
                  <a:pt x="1833880" y="413486"/>
                </a:lnTo>
                <a:lnTo>
                  <a:pt x="1836839" y="413486"/>
                </a:lnTo>
                <a:lnTo>
                  <a:pt x="1840738" y="415416"/>
                </a:lnTo>
                <a:lnTo>
                  <a:pt x="1846592" y="415416"/>
                </a:lnTo>
                <a:lnTo>
                  <a:pt x="1847545" y="414451"/>
                </a:lnTo>
                <a:lnTo>
                  <a:pt x="1848561" y="415416"/>
                </a:lnTo>
                <a:lnTo>
                  <a:pt x="1849513" y="415416"/>
                </a:lnTo>
                <a:lnTo>
                  <a:pt x="1850478" y="414451"/>
                </a:lnTo>
                <a:lnTo>
                  <a:pt x="1852447" y="414451"/>
                </a:lnTo>
                <a:lnTo>
                  <a:pt x="1853412" y="418337"/>
                </a:lnTo>
                <a:lnTo>
                  <a:pt x="1852447" y="419341"/>
                </a:lnTo>
                <a:lnTo>
                  <a:pt x="1852447" y="423227"/>
                </a:lnTo>
                <a:lnTo>
                  <a:pt x="1853412" y="423227"/>
                </a:lnTo>
                <a:lnTo>
                  <a:pt x="1853412" y="425195"/>
                </a:lnTo>
                <a:lnTo>
                  <a:pt x="1857336" y="429082"/>
                </a:lnTo>
                <a:lnTo>
                  <a:pt x="1860232" y="427113"/>
                </a:lnTo>
                <a:lnTo>
                  <a:pt x="1861235" y="428078"/>
                </a:lnTo>
                <a:lnTo>
                  <a:pt x="1862201" y="429082"/>
                </a:lnTo>
                <a:lnTo>
                  <a:pt x="1862201" y="432003"/>
                </a:lnTo>
                <a:lnTo>
                  <a:pt x="1863191" y="434936"/>
                </a:lnTo>
                <a:lnTo>
                  <a:pt x="1868043" y="434936"/>
                </a:lnTo>
                <a:lnTo>
                  <a:pt x="1870011" y="435889"/>
                </a:lnTo>
                <a:lnTo>
                  <a:pt x="1870011" y="442696"/>
                </a:lnTo>
                <a:lnTo>
                  <a:pt x="1870976" y="442696"/>
                </a:lnTo>
                <a:lnTo>
                  <a:pt x="1871941" y="443712"/>
                </a:lnTo>
                <a:lnTo>
                  <a:pt x="1872907" y="444665"/>
                </a:lnTo>
                <a:lnTo>
                  <a:pt x="1873897" y="443712"/>
                </a:lnTo>
                <a:lnTo>
                  <a:pt x="1874913" y="445681"/>
                </a:lnTo>
                <a:lnTo>
                  <a:pt x="1873897" y="447598"/>
                </a:lnTo>
                <a:lnTo>
                  <a:pt x="1872907" y="448551"/>
                </a:lnTo>
                <a:lnTo>
                  <a:pt x="1872907" y="449554"/>
                </a:lnTo>
                <a:lnTo>
                  <a:pt x="1875878" y="450519"/>
                </a:lnTo>
                <a:lnTo>
                  <a:pt x="1874913" y="452475"/>
                </a:lnTo>
                <a:lnTo>
                  <a:pt x="1875878" y="453440"/>
                </a:lnTo>
                <a:lnTo>
                  <a:pt x="1874913" y="455371"/>
                </a:lnTo>
                <a:lnTo>
                  <a:pt x="1875878" y="457365"/>
                </a:lnTo>
                <a:lnTo>
                  <a:pt x="1876844" y="458330"/>
                </a:lnTo>
                <a:lnTo>
                  <a:pt x="1875878" y="460260"/>
                </a:lnTo>
                <a:lnTo>
                  <a:pt x="1878799" y="459295"/>
                </a:lnTo>
                <a:lnTo>
                  <a:pt x="1881733" y="461263"/>
                </a:lnTo>
                <a:lnTo>
                  <a:pt x="1882698" y="460260"/>
                </a:lnTo>
                <a:lnTo>
                  <a:pt x="1887588" y="462229"/>
                </a:lnTo>
                <a:lnTo>
                  <a:pt x="1888540" y="462229"/>
                </a:lnTo>
                <a:lnTo>
                  <a:pt x="1887588" y="464184"/>
                </a:lnTo>
                <a:lnTo>
                  <a:pt x="1888540" y="465150"/>
                </a:lnTo>
                <a:lnTo>
                  <a:pt x="1890509" y="463219"/>
                </a:lnTo>
                <a:lnTo>
                  <a:pt x="1893443" y="462229"/>
                </a:lnTo>
                <a:lnTo>
                  <a:pt x="1893443" y="461263"/>
                </a:lnTo>
                <a:lnTo>
                  <a:pt x="1894395" y="461263"/>
                </a:lnTo>
                <a:lnTo>
                  <a:pt x="1895373" y="460260"/>
                </a:lnTo>
                <a:lnTo>
                  <a:pt x="1896376" y="460260"/>
                </a:lnTo>
                <a:lnTo>
                  <a:pt x="1899297" y="461263"/>
                </a:lnTo>
                <a:lnTo>
                  <a:pt x="1899297" y="458330"/>
                </a:lnTo>
                <a:lnTo>
                  <a:pt x="1904149" y="460260"/>
                </a:lnTo>
                <a:lnTo>
                  <a:pt x="1904149" y="461263"/>
                </a:lnTo>
                <a:lnTo>
                  <a:pt x="1906117" y="461263"/>
                </a:lnTo>
                <a:lnTo>
                  <a:pt x="1907120" y="462229"/>
                </a:lnTo>
                <a:lnTo>
                  <a:pt x="1908086" y="462229"/>
                </a:lnTo>
                <a:lnTo>
                  <a:pt x="1911972" y="458330"/>
                </a:lnTo>
                <a:lnTo>
                  <a:pt x="1911972" y="457365"/>
                </a:lnTo>
                <a:lnTo>
                  <a:pt x="1910003" y="456374"/>
                </a:lnTo>
                <a:lnTo>
                  <a:pt x="1911972" y="454405"/>
                </a:lnTo>
                <a:lnTo>
                  <a:pt x="1912988" y="454405"/>
                </a:lnTo>
                <a:lnTo>
                  <a:pt x="1913940" y="452475"/>
                </a:lnTo>
                <a:lnTo>
                  <a:pt x="1912988" y="451523"/>
                </a:lnTo>
                <a:lnTo>
                  <a:pt x="1913940" y="450519"/>
                </a:lnTo>
                <a:lnTo>
                  <a:pt x="1912988" y="449554"/>
                </a:lnTo>
                <a:lnTo>
                  <a:pt x="1913940" y="448551"/>
                </a:lnTo>
                <a:lnTo>
                  <a:pt x="1915871" y="446620"/>
                </a:lnTo>
                <a:lnTo>
                  <a:pt x="1921725" y="446620"/>
                </a:lnTo>
                <a:lnTo>
                  <a:pt x="1922729" y="447598"/>
                </a:lnTo>
                <a:lnTo>
                  <a:pt x="1924659" y="445681"/>
                </a:lnTo>
                <a:lnTo>
                  <a:pt x="1926615" y="444665"/>
                </a:lnTo>
                <a:lnTo>
                  <a:pt x="1929549" y="444665"/>
                </a:lnTo>
                <a:lnTo>
                  <a:pt x="1930501" y="442696"/>
                </a:lnTo>
                <a:lnTo>
                  <a:pt x="1934438" y="442696"/>
                </a:lnTo>
                <a:lnTo>
                  <a:pt x="1935391" y="441731"/>
                </a:lnTo>
                <a:lnTo>
                  <a:pt x="1939289" y="439826"/>
                </a:lnTo>
                <a:lnTo>
                  <a:pt x="1940306" y="439826"/>
                </a:lnTo>
                <a:lnTo>
                  <a:pt x="1941258" y="437857"/>
                </a:lnTo>
                <a:lnTo>
                  <a:pt x="1941258" y="434936"/>
                </a:lnTo>
                <a:lnTo>
                  <a:pt x="1940306" y="434936"/>
                </a:lnTo>
                <a:lnTo>
                  <a:pt x="1941258" y="432003"/>
                </a:lnTo>
                <a:lnTo>
                  <a:pt x="1939289" y="430047"/>
                </a:lnTo>
                <a:lnTo>
                  <a:pt x="1939289" y="427113"/>
                </a:lnTo>
                <a:lnTo>
                  <a:pt x="1937372" y="427113"/>
                </a:lnTo>
                <a:lnTo>
                  <a:pt x="1935391" y="425195"/>
                </a:lnTo>
                <a:lnTo>
                  <a:pt x="1934438" y="424230"/>
                </a:lnTo>
                <a:lnTo>
                  <a:pt x="1933435" y="422224"/>
                </a:lnTo>
                <a:lnTo>
                  <a:pt x="1931504" y="421258"/>
                </a:lnTo>
                <a:lnTo>
                  <a:pt x="1931504" y="419341"/>
                </a:lnTo>
                <a:lnTo>
                  <a:pt x="1929549" y="420306"/>
                </a:lnTo>
                <a:lnTo>
                  <a:pt x="1928583" y="418337"/>
                </a:lnTo>
                <a:lnTo>
                  <a:pt x="1929549" y="417372"/>
                </a:lnTo>
                <a:lnTo>
                  <a:pt x="1929549" y="415416"/>
                </a:lnTo>
                <a:lnTo>
                  <a:pt x="1927580" y="414451"/>
                </a:lnTo>
                <a:lnTo>
                  <a:pt x="1927580" y="413486"/>
                </a:lnTo>
                <a:lnTo>
                  <a:pt x="1926615" y="407631"/>
                </a:lnTo>
                <a:lnTo>
                  <a:pt x="1928583" y="406628"/>
                </a:lnTo>
                <a:lnTo>
                  <a:pt x="1928583" y="405663"/>
                </a:lnTo>
                <a:lnTo>
                  <a:pt x="1929549" y="403707"/>
                </a:lnTo>
                <a:lnTo>
                  <a:pt x="1929549" y="401789"/>
                </a:lnTo>
                <a:lnTo>
                  <a:pt x="1935391" y="397852"/>
                </a:lnTo>
                <a:lnTo>
                  <a:pt x="1935391" y="395935"/>
                </a:lnTo>
                <a:lnTo>
                  <a:pt x="1934438" y="394919"/>
                </a:lnTo>
                <a:lnTo>
                  <a:pt x="1935391" y="393979"/>
                </a:lnTo>
                <a:lnTo>
                  <a:pt x="1934438" y="393014"/>
                </a:lnTo>
                <a:lnTo>
                  <a:pt x="1935391" y="391998"/>
                </a:lnTo>
                <a:lnTo>
                  <a:pt x="1936356" y="389089"/>
                </a:lnTo>
                <a:lnTo>
                  <a:pt x="1938324" y="388124"/>
                </a:lnTo>
                <a:lnTo>
                  <a:pt x="1938324" y="387159"/>
                </a:lnTo>
                <a:lnTo>
                  <a:pt x="1939289" y="385190"/>
                </a:lnTo>
                <a:lnTo>
                  <a:pt x="1938324" y="382269"/>
                </a:lnTo>
                <a:lnTo>
                  <a:pt x="1938324" y="381304"/>
                </a:lnTo>
                <a:lnTo>
                  <a:pt x="1941258" y="381304"/>
                </a:lnTo>
                <a:lnTo>
                  <a:pt x="1941258" y="377380"/>
                </a:lnTo>
                <a:lnTo>
                  <a:pt x="1943176" y="375450"/>
                </a:lnTo>
                <a:lnTo>
                  <a:pt x="1940306" y="371525"/>
                </a:lnTo>
                <a:lnTo>
                  <a:pt x="1941258" y="370560"/>
                </a:lnTo>
                <a:lnTo>
                  <a:pt x="1942223" y="366636"/>
                </a:lnTo>
                <a:lnTo>
                  <a:pt x="1941258" y="363740"/>
                </a:lnTo>
                <a:lnTo>
                  <a:pt x="1942223" y="362750"/>
                </a:lnTo>
                <a:lnTo>
                  <a:pt x="1943176" y="363740"/>
                </a:lnTo>
                <a:lnTo>
                  <a:pt x="1945157" y="362750"/>
                </a:lnTo>
                <a:lnTo>
                  <a:pt x="1946148" y="360819"/>
                </a:lnTo>
                <a:lnTo>
                  <a:pt x="1946148" y="358851"/>
                </a:lnTo>
                <a:lnTo>
                  <a:pt x="1947113" y="357898"/>
                </a:lnTo>
                <a:lnTo>
                  <a:pt x="1949043" y="358851"/>
                </a:lnTo>
                <a:lnTo>
                  <a:pt x="1948078" y="356895"/>
                </a:lnTo>
                <a:lnTo>
                  <a:pt x="1951037" y="353974"/>
                </a:lnTo>
                <a:lnTo>
                  <a:pt x="1952002" y="353974"/>
                </a:lnTo>
                <a:lnTo>
                  <a:pt x="1952967" y="352056"/>
                </a:lnTo>
                <a:lnTo>
                  <a:pt x="1952002" y="351040"/>
                </a:lnTo>
                <a:lnTo>
                  <a:pt x="1952002" y="350088"/>
                </a:lnTo>
                <a:lnTo>
                  <a:pt x="1951037" y="349122"/>
                </a:lnTo>
                <a:lnTo>
                  <a:pt x="1952967" y="345185"/>
                </a:lnTo>
                <a:lnTo>
                  <a:pt x="1954898" y="341312"/>
                </a:lnTo>
                <a:lnTo>
                  <a:pt x="1954898" y="337413"/>
                </a:lnTo>
                <a:lnTo>
                  <a:pt x="1958822" y="333489"/>
                </a:lnTo>
                <a:lnTo>
                  <a:pt x="1957870" y="332524"/>
                </a:lnTo>
                <a:lnTo>
                  <a:pt x="1959787" y="332524"/>
                </a:lnTo>
                <a:lnTo>
                  <a:pt x="1961756" y="329603"/>
                </a:lnTo>
                <a:lnTo>
                  <a:pt x="1964677" y="328637"/>
                </a:lnTo>
                <a:lnTo>
                  <a:pt x="1963724" y="326682"/>
                </a:lnTo>
                <a:lnTo>
                  <a:pt x="1964677" y="325716"/>
                </a:lnTo>
                <a:lnTo>
                  <a:pt x="1964677" y="322795"/>
                </a:lnTo>
                <a:lnTo>
                  <a:pt x="1966645" y="320827"/>
                </a:lnTo>
                <a:lnTo>
                  <a:pt x="1965655" y="319874"/>
                </a:lnTo>
                <a:lnTo>
                  <a:pt x="1964677" y="318858"/>
                </a:lnTo>
                <a:lnTo>
                  <a:pt x="1964677" y="316928"/>
                </a:lnTo>
                <a:lnTo>
                  <a:pt x="1967611" y="314007"/>
                </a:lnTo>
                <a:lnTo>
                  <a:pt x="1967611" y="313004"/>
                </a:lnTo>
                <a:lnTo>
                  <a:pt x="1972500" y="311086"/>
                </a:lnTo>
                <a:lnTo>
                  <a:pt x="1974430" y="310133"/>
                </a:lnTo>
                <a:lnTo>
                  <a:pt x="1976399" y="308165"/>
                </a:lnTo>
                <a:lnTo>
                  <a:pt x="1977351" y="298424"/>
                </a:lnTo>
                <a:lnTo>
                  <a:pt x="1979320" y="293535"/>
                </a:lnTo>
                <a:lnTo>
                  <a:pt x="2143315" y="293535"/>
                </a:lnTo>
                <a:lnTo>
                  <a:pt x="2143315" y="335457"/>
                </a:lnTo>
                <a:lnTo>
                  <a:pt x="2144268" y="337413"/>
                </a:lnTo>
                <a:lnTo>
                  <a:pt x="2144268" y="341312"/>
                </a:lnTo>
                <a:lnTo>
                  <a:pt x="2145233" y="342303"/>
                </a:lnTo>
                <a:lnTo>
                  <a:pt x="2146198" y="342303"/>
                </a:lnTo>
                <a:lnTo>
                  <a:pt x="2148205" y="344233"/>
                </a:lnTo>
                <a:lnTo>
                  <a:pt x="2147201" y="353009"/>
                </a:lnTo>
                <a:lnTo>
                  <a:pt x="2148205" y="353974"/>
                </a:lnTo>
                <a:lnTo>
                  <a:pt x="2148205" y="355930"/>
                </a:lnTo>
                <a:lnTo>
                  <a:pt x="2145233" y="361784"/>
                </a:lnTo>
                <a:lnTo>
                  <a:pt x="2145233" y="366636"/>
                </a:lnTo>
                <a:lnTo>
                  <a:pt x="2146198" y="371525"/>
                </a:lnTo>
                <a:lnTo>
                  <a:pt x="2147201" y="371525"/>
                </a:lnTo>
                <a:lnTo>
                  <a:pt x="2147201" y="374497"/>
                </a:lnTo>
                <a:lnTo>
                  <a:pt x="2146198" y="376415"/>
                </a:lnTo>
                <a:lnTo>
                  <a:pt x="2146198" y="383235"/>
                </a:lnTo>
                <a:lnTo>
                  <a:pt x="2150122" y="386194"/>
                </a:lnTo>
                <a:lnTo>
                  <a:pt x="2154047" y="388124"/>
                </a:lnTo>
                <a:lnTo>
                  <a:pt x="2154047" y="389089"/>
                </a:lnTo>
                <a:lnTo>
                  <a:pt x="2156942" y="389089"/>
                </a:lnTo>
                <a:lnTo>
                  <a:pt x="2156942" y="390029"/>
                </a:lnTo>
                <a:lnTo>
                  <a:pt x="2157907" y="389089"/>
                </a:lnTo>
                <a:lnTo>
                  <a:pt x="2159863" y="390029"/>
                </a:lnTo>
                <a:lnTo>
                  <a:pt x="2161832" y="393014"/>
                </a:lnTo>
                <a:lnTo>
                  <a:pt x="2164765" y="393979"/>
                </a:lnTo>
                <a:lnTo>
                  <a:pt x="2165718" y="396900"/>
                </a:lnTo>
                <a:lnTo>
                  <a:pt x="2166734" y="396900"/>
                </a:lnTo>
                <a:lnTo>
                  <a:pt x="2167699" y="397852"/>
                </a:lnTo>
                <a:lnTo>
                  <a:pt x="2166734" y="402742"/>
                </a:lnTo>
                <a:lnTo>
                  <a:pt x="2167699" y="406628"/>
                </a:lnTo>
                <a:lnTo>
                  <a:pt x="2168664" y="407631"/>
                </a:lnTo>
                <a:lnTo>
                  <a:pt x="2169655" y="409562"/>
                </a:lnTo>
                <a:lnTo>
                  <a:pt x="2169655" y="413486"/>
                </a:lnTo>
                <a:lnTo>
                  <a:pt x="2168664" y="415416"/>
                </a:lnTo>
                <a:lnTo>
                  <a:pt x="2166734" y="415416"/>
                </a:lnTo>
                <a:lnTo>
                  <a:pt x="2166734" y="418337"/>
                </a:lnTo>
                <a:lnTo>
                  <a:pt x="2167699" y="419341"/>
                </a:lnTo>
                <a:lnTo>
                  <a:pt x="2167699" y="422224"/>
                </a:lnTo>
                <a:lnTo>
                  <a:pt x="2166734" y="423227"/>
                </a:lnTo>
                <a:lnTo>
                  <a:pt x="2166734" y="425195"/>
                </a:lnTo>
                <a:lnTo>
                  <a:pt x="2168664" y="427113"/>
                </a:lnTo>
                <a:lnTo>
                  <a:pt x="2168664" y="428078"/>
                </a:lnTo>
                <a:lnTo>
                  <a:pt x="2169655" y="428078"/>
                </a:lnTo>
                <a:lnTo>
                  <a:pt x="2170620" y="432003"/>
                </a:lnTo>
                <a:lnTo>
                  <a:pt x="2170620" y="432968"/>
                </a:lnTo>
                <a:lnTo>
                  <a:pt x="2173554" y="433920"/>
                </a:lnTo>
                <a:lnTo>
                  <a:pt x="2176475" y="436841"/>
                </a:lnTo>
                <a:lnTo>
                  <a:pt x="2176475" y="437857"/>
                </a:lnTo>
                <a:lnTo>
                  <a:pt x="2177440" y="438810"/>
                </a:lnTo>
                <a:lnTo>
                  <a:pt x="2178405" y="437857"/>
                </a:lnTo>
                <a:lnTo>
                  <a:pt x="2180361" y="438810"/>
                </a:lnTo>
                <a:lnTo>
                  <a:pt x="2183295" y="444665"/>
                </a:lnTo>
                <a:lnTo>
                  <a:pt x="2185263" y="445681"/>
                </a:lnTo>
                <a:lnTo>
                  <a:pt x="2187232" y="445681"/>
                </a:lnTo>
                <a:lnTo>
                  <a:pt x="2187232" y="446620"/>
                </a:lnTo>
                <a:lnTo>
                  <a:pt x="2189149" y="448551"/>
                </a:lnTo>
                <a:lnTo>
                  <a:pt x="2190127" y="448551"/>
                </a:lnTo>
                <a:lnTo>
                  <a:pt x="2190127" y="449554"/>
                </a:lnTo>
                <a:lnTo>
                  <a:pt x="2191118" y="450519"/>
                </a:lnTo>
                <a:lnTo>
                  <a:pt x="2191118" y="451523"/>
                </a:lnTo>
                <a:lnTo>
                  <a:pt x="2196973" y="455371"/>
                </a:lnTo>
                <a:lnTo>
                  <a:pt x="2196973" y="456374"/>
                </a:lnTo>
                <a:lnTo>
                  <a:pt x="2197938" y="456374"/>
                </a:lnTo>
                <a:lnTo>
                  <a:pt x="2198941" y="455371"/>
                </a:lnTo>
                <a:lnTo>
                  <a:pt x="2199906" y="456374"/>
                </a:lnTo>
                <a:lnTo>
                  <a:pt x="2200871" y="455371"/>
                </a:lnTo>
                <a:lnTo>
                  <a:pt x="2200871" y="457365"/>
                </a:lnTo>
                <a:lnTo>
                  <a:pt x="2201824" y="459295"/>
                </a:lnTo>
                <a:lnTo>
                  <a:pt x="2202827" y="459295"/>
                </a:lnTo>
                <a:lnTo>
                  <a:pt x="2203792" y="461263"/>
                </a:lnTo>
                <a:lnTo>
                  <a:pt x="2204758" y="461263"/>
                </a:lnTo>
                <a:lnTo>
                  <a:pt x="2204758" y="460260"/>
                </a:lnTo>
                <a:lnTo>
                  <a:pt x="2205761" y="460260"/>
                </a:lnTo>
                <a:lnTo>
                  <a:pt x="2209647" y="463219"/>
                </a:lnTo>
                <a:lnTo>
                  <a:pt x="2209647" y="464184"/>
                </a:lnTo>
                <a:lnTo>
                  <a:pt x="2206713" y="465150"/>
                </a:lnTo>
                <a:lnTo>
                  <a:pt x="2207691" y="467118"/>
                </a:lnTo>
                <a:lnTo>
                  <a:pt x="2206713" y="470039"/>
                </a:lnTo>
                <a:lnTo>
                  <a:pt x="2210625" y="472960"/>
                </a:lnTo>
                <a:lnTo>
                  <a:pt x="2210625" y="474929"/>
                </a:lnTo>
                <a:lnTo>
                  <a:pt x="2212581" y="475894"/>
                </a:lnTo>
                <a:lnTo>
                  <a:pt x="2212581" y="477812"/>
                </a:lnTo>
                <a:lnTo>
                  <a:pt x="2211616" y="478815"/>
                </a:lnTo>
                <a:lnTo>
                  <a:pt x="2210625" y="480733"/>
                </a:lnTo>
                <a:lnTo>
                  <a:pt x="2211616" y="481749"/>
                </a:lnTo>
                <a:lnTo>
                  <a:pt x="2210625" y="484670"/>
                </a:lnTo>
                <a:lnTo>
                  <a:pt x="2212581" y="486600"/>
                </a:lnTo>
                <a:lnTo>
                  <a:pt x="2215515" y="486600"/>
                </a:lnTo>
                <a:lnTo>
                  <a:pt x="2219439" y="490524"/>
                </a:lnTo>
                <a:lnTo>
                  <a:pt x="2219439" y="494410"/>
                </a:lnTo>
                <a:lnTo>
                  <a:pt x="2220404" y="495414"/>
                </a:lnTo>
                <a:lnTo>
                  <a:pt x="2220404" y="496366"/>
                </a:lnTo>
                <a:lnTo>
                  <a:pt x="2221369" y="497331"/>
                </a:lnTo>
                <a:lnTo>
                  <a:pt x="2222322" y="496366"/>
                </a:lnTo>
                <a:lnTo>
                  <a:pt x="2223287" y="499249"/>
                </a:lnTo>
                <a:lnTo>
                  <a:pt x="2226259" y="500252"/>
                </a:lnTo>
                <a:lnTo>
                  <a:pt x="2225294" y="502221"/>
                </a:lnTo>
                <a:lnTo>
                  <a:pt x="2233079" y="501256"/>
                </a:lnTo>
                <a:lnTo>
                  <a:pt x="2233079" y="500252"/>
                </a:lnTo>
                <a:lnTo>
                  <a:pt x="2235047" y="500252"/>
                </a:lnTo>
                <a:lnTo>
                  <a:pt x="2237016" y="504151"/>
                </a:lnTo>
                <a:lnTo>
                  <a:pt x="2240902" y="505142"/>
                </a:lnTo>
                <a:lnTo>
                  <a:pt x="2243823" y="509993"/>
                </a:lnTo>
                <a:lnTo>
                  <a:pt x="2245753" y="510997"/>
                </a:lnTo>
                <a:lnTo>
                  <a:pt x="2248674" y="514883"/>
                </a:lnTo>
                <a:lnTo>
                  <a:pt x="2249690" y="513930"/>
                </a:lnTo>
                <a:lnTo>
                  <a:pt x="2253564" y="509041"/>
                </a:lnTo>
                <a:lnTo>
                  <a:pt x="2254542" y="508076"/>
                </a:lnTo>
                <a:lnTo>
                  <a:pt x="2254542" y="505142"/>
                </a:lnTo>
                <a:lnTo>
                  <a:pt x="2258466" y="504151"/>
                </a:lnTo>
                <a:lnTo>
                  <a:pt x="2260396" y="502221"/>
                </a:lnTo>
                <a:lnTo>
                  <a:pt x="2259431" y="501256"/>
                </a:lnTo>
                <a:lnTo>
                  <a:pt x="2260396" y="499249"/>
                </a:lnTo>
                <a:lnTo>
                  <a:pt x="2266251" y="495414"/>
                </a:lnTo>
                <a:lnTo>
                  <a:pt x="2267216" y="495414"/>
                </a:lnTo>
                <a:lnTo>
                  <a:pt x="2269210" y="496366"/>
                </a:lnTo>
                <a:lnTo>
                  <a:pt x="2270188" y="498297"/>
                </a:lnTo>
                <a:lnTo>
                  <a:pt x="2270188" y="499249"/>
                </a:lnTo>
                <a:lnTo>
                  <a:pt x="2271141" y="502221"/>
                </a:lnTo>
                <a:lnTo>
                  <a:pt x="2275078" y="503186"/>
                </a:lnTo>
                <a:lnTo>
                  <a:pt x="2276043" y="504151"/>
                </a:lnTo>
                <a:lnTo>
                  <a:pt x="2276043" y="506107"/>
                </a:lnTo>
                <a:lnTo>
                  <a:pt x="2275078" y="509041"/>
                </a:lnTo>
                <a:lnTo>
                  <a:pt x="2276995" y="510997"/>
                </a:lnTo>
                <a:lnTo>
                  <a:pt x="2276995" y="513930"/>
                </a:lnTo>
                <a:lnTo>
                  <a:pt x="2276043" y="514883"/>
                </a:lnTo>
                <a:lnTo>
                  <a:pt x="2273071" y="523671"/>
                </a:lnTo>
                <a:lnTo>
                  <a:pt x="2273071" y="526592"/>
                </a:lnTo>
                <a:lnTo>
                  <a:pt x="2272106" y="527545"/>
                </a:lnTo>
                <a:lnTo>
                  <a:pt x="2272106" y="531431"/>
                </a:lnTo>
                <a:lnTo>
                  <a:pt x="2274074" y="533450"/>
                </a:lnTo>
                <a:lnTo>
                  <a:pt x="2276043" y="533450"/>
                </a:lnTo>
                <a:lnTo>
                  <a:pt x="2275078" y="534403"/>
                </a:lnTo>
                <a:lnTo>
                  <a:pt x="2275078" y="536320"/>
                </a:lnTo>
                <a:lnTo>
                  <a:pt x="2277960" y="537286"/>
                </a:lnTo>
                <a:lnTo>
                  <a:pt x="2277960" y="540245"/>
                </a:lnTo>
                <a:lnTo>
                  <a:pt x="2278964" y="540245"/>
                </a:lnTo>
                <a:lnTo>
                  <a:pt x="2280894" y="539305"/>
                </a:lnTo>
                <a:lnTo>
                  <a:pt x="2283828" y="540245"/>
                </a:lnTo>
                <a:lnTo>
                  <a:pt x="2284818" y="541223"/>
                </a:lnTo>
                <a:lnTo>
                  <a:pt x="2283828" y="543140"/>
                </a:lnTo>
                <a:lnTo>
                  <a:pt x="2284818" y="544144"/>
                </a:lnTo>
                <a:lnTo>
                  <a:pt x="2285784" y="543140"/>
                </a:lnTo>
                <a:lnTo>
                  <a:pt x="2286749" y="545109"/>
                </a:lnTo>
                <a:lnTo>
                  <a:pt x="2289670" y="543140"/>
                </a:lnTo>
                <a:lnTo>
                  <a:pt x="2291638" y="543140"/>
                </a:lnTo>
                <a:lnTo>
                  <a:pt x="2294572" y="544144"/>
                </a:lnTo>
                <a:lnTo>
                  <a:pt x="2294572" y="545109"/>
                </a:lnTo>
                <a:lnTo>
                  <a:pt x="2297493" y="546099"/>
                </a:lnTo>
                <a:lnTo>
                  <a:pt x="2297493" y="547065"/>
                </a:lnTo>
                <a:lnTo>
                  <a:pt x="2298458" y="547065"/>
                </a:lnTo>
                <a:lnTo>
                  <a:pt x="2299423" y="549998"/>
                </a:lnTo>
                <a:lnTo>
                  <a:pt x="2300427" y="550951"/>
                </a:lnTo>
                <a:lnTo>
                  <a:pt x="2301430" y="552919"/>
                </a:lnTo>
                <a:lnTo>
                  <a:pt x="2303360" y="552919"/>
                </a:lnTo>
                <a:lnTo>
                  <a:pt x="2303360" y="555853"/>
                </a:lnTo>
                <a:lnTo>
                  <a:pt x="2304326" y="555853"/>
                </a:lnTo>
                <a:lnTo>
                  <a:pt x="2306281" y="554888"/>
                </a:lnTo>
                <a:lnTo>
                  <a:pt x="2308250" y="555853"/>
                </a:lnTo>
                <a:lnTo>
                  <a:pt x="2308250" y="554888"/>
                </a:lnTo>
                <a:lnTo>
                  <a:pt x="2311133" y="555853"/>
                </a:lnTo>
                <a:lnTo>
                  <a:pt x="2313101" y="554888"/>
                </a:lnTo>
                <a:lnTo>
                  <a:pt x="2313101" y="559739"/>
                </a:lnTo>
                <a:lnTo>
                  <a:pt x="2314105" y="561695"/>
                </a:lnTo>
                <a:lnTo>
                  <a:pt x="2315070" y="563613"/>
                </a:lnTo>
                <a:lnTo>
                  <a:pt x="2314105" y="565594"/>
                </a:lnTo>
                <a:lnTo>
                  <a:pt x="2316022" y="565594"/>
                </a:lnTo>
                <a:lnTo>
                  <a:pt x="2317991" y="568515"/>
                </a:lnTo>
                <a:lnTo>
                  <a:pt x="2320925" y="566585"/>
                </a:lnTo>
                <a:lnTo>
                  <a:pt x="2321877" y="567550"/>
                </a:lnTo>
                <a:lnTo>
                  <a:pt x="2327744" y="566585"/>
                </a:lnTo>
                <a:lnTo>
                  <a:pt x="2327744" y="565594"/>
                </a:lnTo>
                <a:lnTo>
                  <a:pt x="2328748" y="564629"/>
                </a:lnTo>
                <a:lnTo>
                  <a:pt x="2330678" y="566585"/>
                </a:lnTo>
                <a:lnTo>
                  <a:pt x="2329713" y="567550"/>
                </a:lnTo>
                <a:lnTo>
                  <a:pt x="2330678" y="569467"/>
                </a:lnTo>
                <a:lnTo>
                  <a:pt x="2331631" y="568515"/>
                </a:lnTo>
                <a:lnTo>
                  <a:pt x="2334602" y="570483"/>
                </a:lnTo>
                <a:lnTo>
                  <a:pt x="2337485" y="570483"/>
                </a:lnTo>
                <a:lnTo>
                  <a:pt x="2338451" y="573404"/>
                </a:lnTo>
                <a:lnTo>
                  <a:pt x="2340470" y="573404"/>
                </a:lnTo>
                <a:lnTo>
                  <a:pt x="2339454" y="577329"/>
                </a:lnTo>
                <a:lnTo>
                  <a:pt x="2342375" y="575322"/>
                </a:lnTo>
                <a:lnTo>
                  <a:pt x="2343353" y="577329"/>
                </a:lnTo>
                <a:lnTo>
                  <a:pt x="2344356" y="578294"/>
                </a:lnTo>
                <a:lnTo>
                  <a:pt x="2346325" y="577329"/>
                </a:lnTo>
                <a:lnTo>
                  <a:pt x="2346325" y="579246"/>
                </a:lnTo>
                <a:lnTo>
                  <a:pt x="2347277" y="581177"/>
                </a:lnTo>
                <a:lnTo>
                  <a:pt x="2353132" y="579246"/>
                </a:lnTo>
                <a:lnTo>
                  <a:pt x="2353132" y="580224"/>
                </a:lnTo>
                <a:lnTo>
                  <a:pt x="2352167" y="582167"/>
                </a:lnTo>
                <a:lnTo>
                  <a:pt x="2354097" y="583183"/>
                </a:lnTo>
                <a:lnTo>
                  <a:pt x="2356065" y="580224"/>
                </a:lnTo>
                <a:lnTo>
                  <a:pt x="2358021" y="580224"/>
                </a:lnTo>
                <a:lnTo>
                  <a:pt x="2358021" y="582167"/>
                </a:lnTo>
                <a:lnTo>
                  <a:pt x="2358986" y="583183"/>
                </a:lnTo>
                <a:lnTo>
                  <a:pt x="2359952" y="583183"/>
                </a:lnTo>
                <a:lnTo>
                  <a:pt x="2359952" y="585101"/>
                </a:lnTo>
                <a:lnTo>
                  <a:pt x="2358021" y="586066"/>
                </a:lnTo>
                <a:lnTo>
                  <a:pt x="2358986" y="588022"/>
                </a:lnTo>
                <a:lnTo>
                  <a:pt x="2361920" y="586066"/>
                </a:lnTo>
                <a:lnTo>
                  <a:pt x="2364854" y="588987"/>
                </a:lnTo>
                <a:lnTo>
                  <a:pt x="2366822" y="588022"/>
                </a:lnTo>
                <a:lnTo>
                  <a:pt x="2365806" y="586066"/>
                </a:lnTo>
                <a:lnTo>
                  <a:pt x="2368727" y="587032"/>
                </a:lnTo>
                <a:lnTo>
                  <a:pt x="2371674" y="588987"/>
                </a:lnTo>
                <a:lnTo>
                  <a:pt x="2372664" y="586066"/>
                </a:lnTo>
                <a:lnTo>
                  <a:pt x="2376525" y="586066"/>
                </a:lnTo>
                <a:lnTo>
                  <a:pt x="2376525" y="587032"/>
                </a:lnTo>
                <a:lnTo>
                  <a:pt x="2377528" y="587032"/>
                </a:lnTo>
                <a:lnTo>
                  <a:pt x="2378519" y="585101"/>
                </a:lnTo>
                <a:lnTo>
                  <a:pt x="2378519" y="584136"/>
                </a:lnTo>
                <a:lnTo>
                  <a:pt x="2379484" y="584136"/>
                </a:lnTo>
                <a:lnTo>
                  <a:pt x="2380449" y="585101"/>
                </a:lnTo>
                <a:lnTo>
                  <a:pt x="2379484" y="586066"/>
                </a:lnTo>
                <a:lnTo>
                  <a:pt x="2380449" y="587032"/>
                </a:lnTo>
                <a:lnTo>
                  <a:pt x="2382380" y="588022"/>
                </a:lnTo>
                <a:lnTo>
                  <a:pt x="2383370" y="588022"/>
                </a:lnTo>
                <a:lnTo>
                  <a:pt x="2384386" y="587032"/>
                </a:lnTo>
                <a:lnTo>
                  <a:pt x="2386304" y="586066"/>
                </a:lnTo>
                <a:lnTo>
                  <a:pt x="2387269" y="588022"/>
                </a:lnTo>
                <a:lnTo>
                  <a:pt x="2388285" y="588022"/>
                </a:lnTo>
                <a:lnTo>
                  <a:pt x="2389225" y="587032"/>
                </a:lnTo>
                <a:lnTo>
                  <a:pt x="2390241" y="588987"/>
                </a:lnTo>
                <a:lnTo>
                  <a:pt x="2392159" y="587032"/>
                </a:lnTo>
                <a:lnTo>
                  <a:pt x="2392159" y="588022"/>
                </a:lnTo>
                <a:lnTo>
                  <a:pt x="2391206" y="591921"/>
                </a:lnTo>
                <a:lnTo>
                  <a:pt x="2392159" y="592912"/>
                </a:lnTo>
                <a:lnTo>
                  <a:pt x="2392159" y="593877"/>
                </a:lnTo>
                <a:lnTo>
                  <a:pt x="2397061" y="593877"/>
                </a:lnTo>
                <a:lnTo>
                  <a:pt x="2398991" y="597776"/>
                </a:lnTo>
                <a:lnTo>
                  <a:pt x="2401912" y="594842"/>
                </a:lnTo>
                <a:lnTo>
                  <a:pt x="2403881" y="596811"/>
                </a:lnTo>
                <a:lnTo>
                  <a:pt x="2403881" y="598766"/>
                </a:lnTo>
                <a:lnTo>
                  <a:pt x="2405849" y="599732"/>
                </a:lnTo>
                <a:lnTo>
                  <a:pt x="2406802" y="600697"/>
                </a:lnTo>
                <a:lnTo>
                  <a:pt x="2406802" y="601662"/>
                </a:lnTo>
                <a:lnTo>
                  <a:pt x="2404833" y="603618"/>
                </a:lnTo>
                <a:lnTo>
                  <a:pt x="2405849" y="606551"/>
                </a:lnTo>
                <a:lnTo>
                  <a:pt x="2407767" y="608507"/>
                </a:lnTo>
                <a:lnTo>
                  <a:pt x="2410739" y="615314"/>
                </a:lnTo>
                <a:lnTo>
                  <a:pt x="2411704" y="616330"/>
                </a:lnTo>
                <a:lnTo>
                  <a:pt x="2417559" y="615314"/>
                </a:lnTo>
                <a:lnTo>
                  <a:pt x="2418524" y="617296"/>
                </a:lnTo>
                <a:lnTo>
                  <a:pt x="2420442" y="619201"/>
                </a:lnTo>
                <a:lnTo>
                  <a:pt x="2421445" y="622185"/>
                </a:lnTo>
                <a:lnTo>
                  <a:pt x="2422448" y="623138"/>
                </a:lnTo>
                <a:lnTo>
                  <a:pt x="2428303" y="624090"/>
                </a:lnTo>
                <a:lnTo>
                  <a:pt x="2429281" y="624090"/>
                </a:lnTo>
                <a:lnTo>
                  <a:pt x="2430233" y="625055"/>
                </a:lnTo>
                <a:lnTo>
                  <a:pt x="2433154" y="627024"/>
                </a:lnTo>
                <a:lnTo>
                  <a:pt x="2436088" y="630910"/>
                </a:lnTo>
                <a:lnTo>
                  <a:pt x="2438057" y="631913"/>
                </a:lnTo>
                <a:lnTo>
                  <a:pt x="2445842" y="631913"/>
                </a:lnTo>
                <a:lnTo>
                  <a:pt x="2449779" y="629945"/>
                </a:lnTo>
                <a:lnTo>
                  <a:pt x="2451684" y="629945"/>
                </a:lnTo>
                <a:lnTo>
                  <a:pt x="2454617" y="632879"/>
                </a:lnTo>
                <a:lnTo>
                  <a:pt x="2455633" y="635800"/>
                </a:lnTo>
                <a:lnTo>
                  <a:pt x="2455633" y="639686"/>
                </a:lnTo>
                <a:lnTo>
                  <a:pt x="2454617" y="642658"/>
                </a:lnTo>
                <a:lnTo>
                  <a:pt x="2451684" y="645540"/>
                </a:lnTo>
                <a:lnTo>
                  <a:pt x="2448763" y="649477"/>
                </a:lnTo>
                <a:lnTo>
                  <a:pt x="2448763" y="653364"/>
                </a:lnTo>
                <a:lnTo>
                  <a:pt x="2449779" y="654367"/>
                </a:lnTo>
                <a:lnTo>
                  <a:pt x="2451684" y="654367"/>
                </a:lnTo>
                <a:lnTo>
                  <a:pt x="2457538" y="656285"/>
                </a:lnTo>
                <a:lnTo>
                  <a:pt x="2458504" y="658253"/>
                </a:lnTo>
                <a:lnTo>
                  <a:pt x="2461475" y="660209"/>
                </a:lnTo>
                <a:lnTo>
                  <a:pt x="2465374" y="660209"/>
                </a:lnTo>
                <a:lnTo>
                  <a:pt x="2468295" y="659218"/>
                </a:lnTo>
                <a:lnTo>
                  <a:pt x="2470226" y="659218"/>
                </a:lnTo>
                <a:lnTo>
                  <a:pt x="2471229" y="660209"/>
                </a:lnTo>
                <a:lnTo>
                  <a:pt x="2472220" y="659218"/>
                </a:lnTo>
                <a:lnTo>
                  <a:pt x="2473198" y="655319"/>
                </a:lnTo>
                <a:lnTo>
                  <a:pt x="2473198" y="654367"/>
                </a:lnTo>
                <a:lnTo>
                  <a:pt x="2475115" y="654367"/>
                </a:lnTo>
                <a:lnTo>
                  <a:pt x="2476131" y="655319"/>
                </a:lnTo>
                <a:lnTo>
                  <a:pt x="2478036" y="654367"/>
                </a:lnTo>
                <a:lnTo>
                  <a:pt x="2479052" y="652348"/>
                </a:lnTo>
                <a:lnTo>
                  <a:pt x="2481986" y="651395"/>
                </a:lnTo>
                <a:lnTo>
                  <a:pt x="2483904" y="649477"/>
                </a:lnTo>
                <a:lnTo>
                  <a:pt x="2486837" y="649477"/>
                </a:lnTo>
                <a:lnTo>
                  <a:pt x="2490724" y="654367"/>
                </a:lnTo>
                <a:lnTo>
                  <a:pt x="2491727" y="653364"/>
                </a:lnTo>
                <a:lnTo>
                  <a:pt x="2493683" y="652348"/>
                </a:lnTo>
                <a:lnTo>
                  <a:pt x="2495613" y="651395"/>
                </a:lnTo>
                <a:lnTo>
                  <a:pt x="2496578" y="652348"/>
                </a:lnTo>
                <a:lnTo>
                  <a:pt x="2498534" y="654367"/>
                </a:lnTo>
                <a:lnTo>
                  <a:pt x="2500515" y="654367"/>
                </a:lnTo>
                <a:lnTo>
                  <a:pt x="2503436" y="652348"/>
                </a:lnTo>
                <a:lnTo>
                  <a:pt x="2504440" y="650430"/>
                </a:lnTo>
                <a:lnTo>
                  <a:pt x="2506370" y="649477"/>
                </a:lnTo>
                <a:lnTo>
                  <a:pt x="2509291" y="650430"/>
                </a:lnTo>
                <a:lnTo>
                  <a:pt x="2512225" y="650430"/>
                </a:lnTo>
                <a:lnTo>
                  <a:pt x="2514142" y="649477"/>
                </a:lnTo>
                <a:lnTo>
                  <a:pt x="2515146" y="646506"/>
                </a:lnTo>
                <a:lnTo>
                  <a:pt x="2516111" y="646506"/>
                </a:lnTo>
                <a:lnTo>
                  <a:pt x="2516111" y="644575"/>
                </a:lnTo>
                <a:lnTo>
                  <a:pt x="2517114" y="643623"/>
                </a:lnTo>
                <a:lnTo>
                  <a:pt x="2519032" y="642658"/>
                </a:lnTo>
                <a:lnTo>
                  <a:pt x="2522982" y="641654"/>
                </a:lnTo>
                <a:lnTo>
                  <a:pt x="2526868" y="636765"/>
                </a:lnTo>
                <a:lnTo>
                  <a:pt x="2529789" y="637768"/>
                </a:lnTo>
                <a:lnTo>
                  <a:pt x="2530754" y="636765"/>
                </a:lnTo>
                <a:lnTo>
                  <a:pt x="2531757" y="635800"/>
                </a:lnTo>
                <a:lnTo>
                  <a:pt x="2532722" y="634834"/>
                </a:lnTo>
                <a:lnTo>
                  <a:pt x="2538577" y="634834"/>
                </a:lnTo>
                <a:lnTo>
                  <a:pt x="2545384" y="632879"/>
                </a:lnTo>
                <a:lnTo>
                  <a:pt x="2545384" y="633844"/>
                </a:lnTo>
                <a:lnTo>
                  <a:pt x="2544445" y="635800"/>
                </a:lnTo>
                <a:lnTo>
                  <a:pt x="2539542" y="643623"/>
                </a:lnTo>
                <a:lnTo>
                  <a:pt x="2535605" y="650430"/>
                </a:lnTo>
                <a:lnTo>
                  <a:pt x="2507335" y="667029"/>
                </a:lnTo>
                <a:lnTo>
                  <a:pt x="2504440" y="668947"/>
                </a:lnTo>
                <a:lnTo>
                  <a:pt x="2503436" y="669950"/>
                </a:lnTo>
                <a:lnTo>
                  <a:pt x="2500515" y="676757"/>
                </a:lnTo>
                <a:lnTo>
                  <a:pt x="2499550" y="678726"/>
                </a:lnTo>
                <a:lnTo>
                  <a:pt x="2499550" y="681647"/>
                </a:lnTo>
                <a:lnTo>
                  <a:pt x="2498534" y="683577"/>
                </a:lnTo>
                <a:lnTo>
                  <a:pt x="2492692" y="691400"/>
                </a:lnTo>
                <a:lnTo>
                  <a:pt x="2492692" y="692391"/>
                </a:lnTo>
                <a:lnTo>
                  <a:pt x="2493683" y="693356"/>
                </a:lnTo>
                <a:lnTo>
                  <a:pt x="2496578" y="694321"/>
                </a:lnTo>
                <a:lnTo>
                  <a:pt x="2498534" y="695286"/>
                </a:lnTo>
                <a:lnTo>
                  <a:pt x="2500515" y="695286"/>
                </a:lnTo>
                <a:lnTo>
                  <a:pt x="2501468" y="696239"/>
                </a:lnTo>
                <a:lnTo>
                  <a:pt x="2497582" y="705065"/>
                </a:lnTo>
                <a:lnTo>
                  <a:pt x="2489758" y="722579"/>
                </a:lnTo>
                <a:lnTo>
                  <a:pt x="2481986" y="738200"/>
                </a:lnTo>
                <a:lnTo>
                  <a:pt x="2477084" y="750862"/>
                </a:lnTo>
                <a:lnTo>
                  <a:pt x="2466365" y="774318"/>
                </a:lnTo>
                <a:lnTo>
                  <a:pt x="2449779" y="811339"/>
                </a:lnTo>
                <a:lnTo>
                  <a:pt x="2448763" y="812304"/>
                </a:lnTo>
                <a:lnTo>
                  <a:pt x="2442908" y="825982"/>
                </a:lnTo>
                <a:lnTo>
                  <a:pt x="2432202" y="850341"/>
                </a:lnTo>
                <a:lnTo>
                  <a:pt x="2428303" y="860082"/>
                </a:lnTo>
                <a:lnTo>
                  <a:pt x="2422448" y="873747"/>
                </a:lnTo>
                <a:lnTo>
                  <a:pt x="2412657" y="895235"/>
                </a:lnTo>
                <a:lnTo>
                  <a:pt x="2379484" y="967371"/>
                </a:lnTo>
                <a:lnTo>
                  <a:pt x="2336533" y="1060983"/>
                </a:lnTo>
                <a:lnTo>
                  <a:pt x="2326779" y="1084364"/>
                </a:lnTo>
                <a:lnTo>
                  <a:pt x="2314105" y="1111694"/>
                </a:lnTo>
                <a:lnTo>
                  <a:pt x="2291638" y="1162392"/>
                </a:lnTo>
                <a:lnTo>
                  <a:pt x="2234044" y="1290154"/>
                </a:lnTo>
                <a:lnTo>
                  <a:pt x="2233079" y="1292085"/>
                </a:lnTo>
                <a:lnTo>
                  <a:pt x="2231161" y="1293050"/>
                </a:lnTo>
                <a:lnTo>
                  <a:pt x="2231161" y="1294053"/>
                </a:lnTo>
                <a:lnTo>
                  <a:pt x="2226259" y="1294053"/>
                </a:lnTo>
                <a:lnTo>
                  <a:pt x="2225294" y="1295018"/>
                </a:lnTo>
                <a:lnTo>
                  <a:pt x="2224290" y="1299908"/>
                </a:lnTo>
                <a:lnTo>
                  <a:pt x="2223287" y="1301826"/>
                </a:lnTo>
                <a:lnTo>
                  <a:pt x="2221369" y="1304798"/>
                </a:lnTo>
                <a:lnTo>
                  <a:pt x="2218436" y="1305750"/>
                </a:lnTo>
                <a:lnTo>
                  <a:pt x="2210625" y="1312570"/>
                </a:lnTo>
                <a:lnTo>
                  <a:pt x="2207691" y="1317459"/>
                </a:lnTo>
                <a:lnTo>
                  <a:pt x="2204758" y="1320393"/>
                </a:lnTo>
                <a:lnTo>
                  <a:pt x="2202827" y="1324267"/>
                </a:lnTo>
                <a:lnTo>
                  <a:pt x="2202827" y="1336941"/>
                </a:lnTo>
                <a:lnTo>
                  <a:pt x="2204758" y="1339862"/>
                </a:lnTo>
                <a:lnTo>
                  <a:pt x="2205761" y="1344752"/>
                </a:lnTo>
                <a:lnTo>
                  <a:pt x="2209647" y="1355496"/>
                </a:lnTo>
                <a:lnTo>
                  <a:pt x="2213584" y="1360385"/>
                </a:lnTo>
                <a:lnTo>
                  <a:pt x="2215515" y="1361351"/>
                </a:lnTo>
                <a:lnTo>
                  <a:pt x="2216480" y="1364272"/>
                </a:lnTo>
                <a:lnTo>
                  <a:pt x="2217470" y="1364272"/>
                </a:lnTo>
                <a:lnTo>
                  <a:pt x="2221369" y="1365224"/>
                </a:lnTo>
                <a:lnTo>
                  <a:pt x="2223287" y="1367205"/>
                </a:lnTo>
                <a:lnTo>
                  <a:pt x="2225294" y="1369110"/>
                </a:lnTo>
                <a:lnTo>
                  <a:pt x="2230145" y="1377899"/>
                </a:lnTo>
                <a:lnTo>
                  <a:pt x="2233079" y="1380820"/>
                </a:lnTo>
                <a:lnTo>
                  <a:pt x="2236000" y="1381823"/>
                </a:lnTo>
                <a:lnTo>
                  <a:pt x="2237016" y="1381823"/>
                </a:lnTo>
                <a:lnTo>
                  <a:pt x="2238933" y="1385709"/>
                </a:lnTo>
                <a:lnTo>
                  <a:pt x="2239899" y="1387678"/>
                </a:lnTo>
                <a:lnTo>
                  <a:pt x="2241867" y="1388643"/>
                </a:lnTo>
                <a:lnTo>
                  <a:pt x="2242858" y="1392567"/>
                </a:lnTo>
                <a:lnTo>
                  <a:pt x="2245753" y="1395450"/>
                </a:lnTo>
                <a:lnTo>
                  <a:pt x="2247722" y="1403273"/>
                </a:lnTo>
                <a:lnTo>
                  <a:pt x="2246757" y="1409115"/>
                </a:lnTo>
                <a:lnTo>
                  <a:pt x="2247722" y="1414005"/>
                </a:lnTo>
                <a:lnTo>
                  <a:pt x="2247722" y="1415923"/>
                </a:lnTo>
                <a:lnTo>
                  <a:pt x="2250643" y="1419859"/>
                </a:lnTo>
                <a:lnTo>
                  <a:pt x="2252624" y="1421777"/>
                </a:lnTo>
                <a:lnTo>
                  <a:pt x="2246757" y="1427632"/>
                </a:lnTo>
                <a:lnTo>
                  <a:pt x="2241867" y="1437411"/>
                </a:lnTo>
                <a:lnTo>
                  <a:pt x="2240902" y="1442300"/>
                </a:lnTo>
                <a:lnTo>
                  <a:pt x="2239899" y="1447152"/>
                </a:lnTo>
                <a:lnTo>
                  <a:pt x="2240902" y="1451038"/>
                </a:lnTo>
                <a:lnTo>
                  <a:pt x="2241867" y="1455927"/>
                </a:lnTo>
                <a:lnTo>
                  <a:pt x="2242858" y="1457896"/>
                </a:lnTo>
                <a:lnTo>
                  <a:pt x="2242858" y="1460779"/>
                </a:lnTo>
                <a:lnTo>
                  <a:pt x="2237968" y="1465668"/>
                </a:lnTo>
                <a:lnTo>
                  <a:pt x="2236000" y="1469593"/>
                </a:lnTo>
                <a:lnTo>
                  <a:pt x="2231161" y="1474444"/>
                </a:lnTo>
                <a:lnTo>
                  <a:pt x="2231161" y="1480299"/>
                </a:lnTo>
                <a:lnTo>
                  <a:pt x="2229142" y="1483220"/>
                </a:lnTo>
                <a:lnTo>
                  <a:pt x="2224290" y="1488109"/>
                </a:lnTo>
                <a:lnTo>
                  <a:pt x="2218436" y="1491043"/>
                </a:lnTo>
                <a:lnTo>
                  <a:pt x="2217470" y="1492999"/>
                </a:lnTo>
                <a:lnTo>
                  <a:pt x="2216480" y="1492999"/>
                </a:lnTo>
                <a:lnTo>
                  <a:pt x="2216480" y="1494929"/>
                </a:lnTo>
                <a:lnTo>
                  <a:pt x="2218436" y="1496898"/>
                </a:lnTo>
                <a:lnTo>
                  <a:pt x="2218436" y="1503692"/>
                </a:lnTo>
                <a:lnTo>
                  <a:pt x="2221369" y="1508582"/>
                </a:lnTo>
                <a:lnTo>
                  <a:pt x="2224290" y="1512481"/>
                </a:lnTo>
                <a:lnTo>
                  <a:pt x="2225294" y="1516367"/>
                </a:lnTo>
                <a:lnTo>
                  <a:pt x="2225294" y="1518335"/>
                </a:lnTo>
                <a:lnTo>
                  <a:pt x="2226259" y="1521256"/>
                </a:lnTo>
                <a:lnTo>
                  <a:pt x="2230145" y="1528076"/>
                </a:lnTo>
                <a:lnTo>
                  <a:pt x="2231161" y="1530032"/>
                </a:lnTo>
                <a:lnTo>
                  <a:pt x="2230145" y="1532966"/>
                </a:lnTo>
                <a:lnTo>
                  <a:pt x="2231161" y="1535887"/>
                </a:lnTo>
                <a:lnTo>
                  <a:pt x="2230145" y="1537855"/>
                </a:lnTo>
                <a:lnTo>
                  <a:pt x="2226259" y="1539773"/>
                </a:lnTo>
                <a:lnTo>
                  <a:pt x="2225294" y="1542694"/>
                </a:lnTo>
                <a:lnTo>
                  <a:pt x="2227211" y="1548549"/>
                </a:lnTo>
                <a:lnTo>
                  <a:pt x="2225294" y="1551520"/>
                </a:lnTo>
                <a:lnTo>
                  <a:pt x="2226259" y="1557362"/>
                </a:lnTo>
                <a:lnTo>
                  <a:pt x="2225294" y="1559293"/>
                </a:lnTo>
                <a:lnTo>
                  <a:pt x="2225294" y="1561211"/>
                </a:lnTo>
                <a:lnTo>
                  <a:pt x="2226259" y="1562214"/>
                </a:lnTo>
                <a:lnTo>
                  <a:pt x="2227211" y="1565148"/>
                </a:lnTo>
                <a:lnTo>
                  <a:pt x="2226259" y="1566113"/>
                </a:lnTo>
                <a:lnTo>
                  <a:pt x="2222322" y="1568068"/>
                </a:lnTo>
                <a:lnTo>
                  <a:pt x="2221369" y="1570037"/>
                </a:lnTo>
                <a:lnTo>
                  <a:pt x="2222322" y="1571942"/>
                </a:lnTo>
                <a:lnTo>
                  <a:pt x="2221369" y="1573923"/>
                </a:lnTo>
                <a:lnTo>
                  <a:pt x="2221369" y="1575892"/>
                </a:lnTo>
                <a:lnTo>
                  <a:pt x="2217470" y="1580730"/>
                </a:lnTo>
                <a:lnTo>
                  <a:pt x="2216480" y="1582699"/>
                </a:lnTo>
                <a:lnTo>
                  <a:pt x="2214549" y="1585620"/>
                </a:lnTo>
                <a:lnTo>
                  <a:pt x="2213584" y="1586585"/>
                </a:lnTo>
                <a:lnTo>
                  <a:pt x="2211616" y="1590522"/>
                </a:lnTo>
                <a:lnTo>
                  <a:pt x="2212581" y="1593392"/>
                </a:lnTo>
                <a:lnTo>
                  <a:pt x="2213584" y="1595412"/>
                </a:lnTo>
                <a:lnTo>
                  <a:pt x="2213584" y="1597317"/>
                </a:lnTo>
                <a:lnTo>
                  <a:pt x="2212581" y="1601254"/>
                </a:lnTo>
                <a:lnTo>
                  <a:pt x="2214549" y="1603171"/>
                </a:lnTo>
                <a:lnTo>
                  <a:pt x="2215515" y="1605102"/>
                </a:lnTo>
                <a:lnTo>
                  <a:pt x="2215515" y="1607070"/>
                </a:lnTo>
                <a:lnTo>
                  <a:pt x="2214549" y="1608061"/>
                </a:lnTo>
                <a:lnTo>
                  <a:pt x="2213584" y="1610995"/>
                </a:lnTo>
                <a:lnTo>
                  <a:pt x="2212581" y="1612912"/>
                </a:lnTo>
                <a:lnTo>
                  <a:pt x="2208695" y="1621701"/>
                </a:lnTo>
                <a:lnTo>
                  <a:pt x="2209647" y="1622704"/>
                </a:lnTo>
                <a:lnTo>
                  <a:pt x="2212581" y="1623644"/>
                </a:lnTo>
                <a:lnTo>
                  <a:pt x="2216480" y="1621701"/>
                </a:lnTo>
                <a:lnTo>
                  <a:pt x="2217470" y="1621701"/>
                </a:lnTo>
                <a:lnTo>
                  <a:pt x="2221369" y="1620735"/>
                </a:lnTo>
                <a:lnTo>
                  <a:pt x="2225294" y="1622704"/>
                </a:lnTo>
                <a:lnTo>
                  <a:pt x="2225294" y="1623644"/>
                </a:lnTo>
                <a:lnTo>
                  <a:pt x="2224290" y="1624622"/>
                </a:lnTo>
                <a:lnTo>
                  <a:pt x="2221369" y="1626590"/>
                </a:lnTo>
                <a:lnTo>
                  <a:pt x="2215515" y="1632432"/>
                </a:lnTo>
                <a:lnTo>
                  <a:pt x="2213584" y="1634401"/>
                </a:lnTo>
                <a:lnTo>
                  <a:pt x="2210625" y="1634401"/>
                </a:lnTo>
                <a:lnTo>
                  <a:pt x="2208695" y="1635353"/>
                </a:lnTo>
                <a:lnTo>
                  <a:pt x="2199906" y="1636318"/>
                </a:lnTo>
                <a:lnTo>
                  <a:pt x="2004669" y="1636318"/>
                </a:lnTo>
                <a:lnTo>
                  <a:pt x="1923694" y="1635353"/>
                </a:lnTo>
                <a:lnTo>
                  <a:pt x="1753895" y="1635353"/>
                </a:lnTo>
                <a:lnTo>
                  <a:pt x="1750923" y="1629511"/>
                </a:lnTo>
                <a:lnTo>
                  <a:pt x="1749958" y="1628546"/>
                </a:lnTo>
                <a:lnTo>
                  <a:pt x="1750923" y="1625574"/>
                </a:lnTo>
                <a:lnTo>
                  <a:pt x="1749958" y="1624622"/>
                </a:lnTo>
                <a:lnTo>
                  <a:pt x="1748027" y="1623644"/>
                </a:lnTo>
                <a:lnTo>
                  <a:pt x="1747037" y="1622704"/>
                </a:lnTo>
                <a:lnTo>
                  <a:pt x="1744103" y="1621701"/>
                </a:lnTo>
                <a:lnTo>
                  <a:pt x="1740217" y="1622704"/>
                </a:lnTo>
                <a:lnTo>
                  <a:pt x="1739214" y="1621701"/>
                </a:lnTo>
                <a:lnTo>
                  <a:pt x="1738236" y="1618754"/>
                </a:lnTo>
                <a:lnTo>
                  <a:pt x="1736280" y="1619732"/>
                </a:lnTo>
                <a:lnTo>
                  <a:pt x="1734350" y="1619732"/>
                </a:lnTo>
                <a:lnTo>
                  <a:pt x="1733346" y="1621701"/>
                </a:lnTo>
                <a:lnTo>
                  <a:pt x="1734350" y="1622704"/>
                </a:lnTo>
                <a:lnTo>
                  <a:pt x="1733346" y="1623644"/>
                </a:lnTo>
                <a:lnTo>
                  <a:pt x="1733346" y="1624622"/>
                </a:lnTo>
                <a:lnTo>
                  <a:pt x="1731429" y="1625574"/>
                </a:lnTo>
                <a:lnTo>
                  <a:pt x="1731429" y="1626590"/>
                </a:lnTo>
                <a:lnTo>
                  <a:pt x="1729460" y="1628546"/>
                </a:lnTo>
                <a:lnTo>
                  <a:pt x="1727492" y="1627543"/>
                </a:lnTo>
                <a:lnTo>
                  <a:pt x="1724571" y="1627543"/>
                </a:lnTo>
                <a:lnTo>
                  <a:pt x="1721675" y="1625574"/>
                </a:lnTo>
                <a:lnTo>
                  <a:pt x="1720684" y="1625574"/>
                </a:lnTo>
                <a:lnTo>
                  <a:pt x="1719668" y="1627543"/>
                </a:lnTo>
                <a:lnTo>
                  <a:pt x="1719668" y="1632432"/>
                </a:lnTo>
                <a:lnTo>
                  <a:pt x="1717751" y="1634401"/>
                </a:lnTo>
                <a:lnTo>
                  <a:pt x="1716786" y="1636318"/>
                </a:lnTo>
                <a:lnTo>
                  <a:pt x="1717751" y="1638287"/>
                </a:lnTo>
                <a:lnTo>
                  <a:pt x="1716786" y="1639239"/>
                </a:lnTo>
                <a:lnTo>
                  <a:pt x="1716786" y="1643138"/>
                </a:lnTo>
                <a:lnTo>
                  <a:pt x="1713814" y="1645094"/>
                </a:lnTo>
                <a:lnTo>
                  <a:pt x="1710931" y="1645094"/>
                </a:lnTo>
                <a:lnTo>
                  <a:pt x="1710931" y="1647063"/>
                </a:lnTo>
                <a:lnTo>
                  <a:pt x="1707997" y="1647063"/>
                </a:lnTo>
                <a:lnTo>
                  <a:pt x="1706029" y="1648028"/>
                </a:lnTo>
                <a:lnTo>
                  <a:pt x="1700187" y="1646097"/>
                </a:lnTo>
                <a:lnTo>
                  <a:pt x="1699221" y="1647063"/>
                </a:lnTo>
                <a:lnTo>
                  <a:pt x="1698218" y="1646097"/>
                </a:lnTo>
                <a:lnTo>
                  <a:pt x="1698218" y="1643138"/>
                </a:lnTo>
                <a:lnTo>
                  <a:pt x="1696288" y="1640243"/>
                </a:lnTo>
                <a:lnTo>
                  <a:pt x="1694319" y="1639239"/>
                </a:lnTo>
                <a:lnTo>
                  <a:pt x="1692363" y="1635353"/>
                </a:lnTo>
                <a:lnTo>
                  <a:pt x="1686496" y="1635353"/>
                </a:lnTo>
                <a:lnTo>
                  <a:pt x="1682610" y="1637283"/>
                </a:lnTo>
                <a:lnTo>
                  <a:pt x="1678724" y="1636318"/>
                </a:lnTo>
                <a:lnTo>
                  <a:pt x="1674787" y="1626590"/>
                </a:lnTo>
                <a:lnTo>
                  <a:pt x="1674787" y="1625574"/>
                </a:lnTo>
                <a:lnTo>
                  <a:pt x="1675790" y="1623644"/>
                </a:lnTo>
                <a:lnTo>
                  <a:pt x="1674787" y="1622704"/>
                </a:lnTo>
                <a:lnTo>
                  <a:pt x="1672856" y="1621701"/>
                </a:lnTo>
                <a:lnTo>
                  <a:pt x="1671904" y="1619732"/>
                </a:lnTo>
                <a:lnTo>
                  <a:pt x="1672856" y="1617814"/>
                </a:lnTo>
                <a:lnTo>
                  <a:pt x="1670900" y="1614881"/>
                </a:lnTo>
                <a:lnTo>
                  <a:pt x="1667967" y="1612912"/>
                </a:lnTo>
                <a:lnTo>
                  <a:pt x="1668932" y="1611960"/>
                </a:lnTo>
                <a:lnTo>
                  <a:pt x="1671904" y="1611960"/>
                </a:lnTo>
                <a:lnTo>
                  <a:pt x="1671904" y="1609991"/>
                </a:lnTo>
                <a:lnTo>
                  <a:pt x="1670900" y="1608061"/>
                </a:lnTo>
                <a:lnTo>
                  <a:pt x="1669897" y="1605102"/>
                </a:lnTo>
                <a:lnTo>
                  <a:pt x="1664081" y="1605102"/>
                </a:lnTo>
                <a:lnTo>
                  <a:pt x="1662112" y="1603171"/>
                </a:lnTo>
                <a:lnTo>
                  <a:pt x="1658226" y="1602206"/>
                </a:lnTo>
                <a:lnTo>
                  <a:pt x="1657261" y="1603171"/>
                </a:lnTo>
                <a:lnTo>
                  <a:pt x="1655292" y="1604136"/>
                </a:lnTo>
                <a:lnTo>
                  <a:pt x="1654289" y="1605102"/>
                </a:lnTo>
                <a:lnTo>
                  <a:pt x="1654289" y="1607070"/>
                </a:lnTo>
                <a:lnTo>
                  <a:pt x="1657261" y="1609991"/>
                </a:lnTo>
                <a:lnTo>
                  <a:pt x="1656257" y="1611960"/>
                </a:lnTo>
                <a:lnTo>
                  <a:pt x="1655292" y="1611960"/>
                </a:lnTo>
                <a:lnTo>
                  <a:pt x="1648434" y="1607070"/>
                </a:lnTo>
                <a:lnTo>
                  <a:pt x="1647469" y="1606105"/>
                </a:lnTo>
                <a:lnTo>
                  <a:pt x="1647469" y="1605102"/>
                </a:lnTo>
                <a:lnTo>
                  <a:pt x="1649437" y="1602206"/>
                </a:lnTo>
                <a:lnTo>
                  <a:pt x="1650403" y="1600250"/>
                </a:lnTo>
                <a:lnTo>
                  <a:pt x="1648434" y="1598282"/>
                </a:lnTo>
                <a:lnTo>
                  <a:pt x="1649437" y="1595412"/>
                </a:lnTo>
                <a:lnTo>
                  <a:pt x="1648434" y="1593392"/>
                </a:lnTo>
                <a:lnTo>
                  <a:pt x="1646504" y="1593392"/>
                </a:lnTo>
                <a:lnTo>
                  <a:pt x="1645551" y="1592427"/>
                </a:lnTo>
                <a:lnTo>
                  <a:pt x="1644535" y="1590522"/>
                </a:lnTo>
                <a:lnTo>
                  <a:pt x="1644535" y="1587538"/>
                </a:lnTo>
                <a:lnTo>
                  <a:pt x="1643570" y="1583651"/>
                </a:lnTo>
                <a:lnTo>
                  <a:pt x="1644535" y="1579778"/>
                </a:lnTo>
                <a:lnTo>
                  <a:pt x="1645551" y="1577809"/>
                </a:lnTo>
                <a:lnTo>
                  <a:pt x="1645551" y="1575892"/>
                </a:lnTo>
                <a:lnTo>
                  <a:pt x="1644535" y="1574888"/>
                </a:lnTo>
                <a:lnTo>
                  <a:pt x="1642579" y="1573923"/>
                </a:lnTo>
                <a:lnTo>
                  <a:pt x="1640649" y="1572958"/>
                </a:lnTo>
                <a:lnTo>
                  <a:pt x="1638719" y="1572958"/>
                </a:lnTo>
                <a:lnTo>
                  <a:pt x="1634794" y="1571942"/>
                </a:lnTo>
                <a:lnTo>
                  <a:pt x="1632839" y="1571002"/>
                </a:lnTo>
                <a:lnTo>
                  <a:pt x="1631873" y="1569072"/>
                </a:lnTo>
                <a:lnTo>
                  <a:pt x="1629905" y="1567103"/>
                </a:lnTo>
                <a:lnTo>
                  <a:pt x="1628940" y="1568068"/>
                </a:lnTo>
                <a:lnTo>
                  <a:pt x="1627974" y="1568068"/>
                </a:lnTo>
                <a:lnTo>
                  <a:pt x="1626984" y="1570037"/>
                </a:lnTo>
                <a:lnTo>
                  <a:pt x="1625003" y="1571002"/>
                </a:lnTo>
                <a:lnTo>
                  <a:pt x="1622132" y="1573923"/>
                </a:lnTo>
                <a:lnTo>
                  <a:pt x="1621116" y="1573923"/>
                </a:lnTo>
                <a:lnTo>
                  <a:pt x="1621116" y="1572958"/>
                </a:lnTo>
                <a:lnTo>
                  <a:pt x="1620151" y="1571942"/>
                </a:lnTo>
                <a:lnTo>
                  <a:pt x="1619186" y="1570037"/>
                </a:lnTo>
                <a:lnTo>
                  <a:pt x="1617230" y="1570037"/>
                </a:lnTo>
                <a:lnTo>
                  <a:pt x="1618183" y="1568068"/>
                </a:lnTo>
                <a:lnTo>
                  <a:pt x="1617230" y="1566113"/>
                </a:lnTo>
                <a:lnTo>
                  <a:pt x="1617230" y="1564182"/>
                </a:lnTo>
                <a:lnTo>
                  <a:pt x="1616265" y="1564182"/>
                </a:lnTo>
                <a:lnTo>
                  <a:pt x="1617230" y="1562214"/>
                </a:lnTo>
                <a:lnTo>
                  <a:pt x="1616265" y="1559293"/>
                </a:lnTo>
                <a:lnTo>
                  <a:pt x="1615262" y="1559293"/>
                </a:lnTo>
                <a:lnTo>
                  <a:pt x="1614297" y="1558328"/>
                </a:lnTo>
                <a:lnTo>
                  <a:pt x="1613331" y="1558328"/>
                </a:lnTo>
                <a:lnTo>
                  <a:pt x="1612328" y="1557362"/>
                </a:lnTo>
                <a:lnTo>
                  <a:pt x="1611376" y="1558328"/>
                </a:lnTo>
                <a:lnTo>
                  <a:pt x="1610360" y="1557362"/>
                </a:lnTo>
                <a:lnTo>
                  <a:pt x="1609407" y="1555368"/>
                </a:lnTo>
                <a:lnTo>
                  <a:pt x="1603552" y="1552473"/>
                </a:lnTo>
                <a:lnTo>
                  <a:pt x="1602574" y="1551520"/>
                </a:lnTo>
                <a:lnTo>
                  <a:pt x="1603552" y="1550504"/>
                </a:lnTo>
                <a:lnTo>
                  <a:pt x="1601622" y="1546631"/>
                </a:lnTo>
                <a:lnTo>
                  <a:pt x="1599653" y="1545666"/>
                </a:lnTo>
                <a:lnTo>
                  <a:pt x="1598650" y="1543710"/>
                </a:lnTo>
                <a:lnTo>
                  <a:pt x="1598650" y="1541729"/>
                </a:lnTo>
                <a:lnTo>
                  <a:pt x="1599653" y="1540776"/>
                </a:lnTo>
                <a:lnTo>
                  <a:pt x="1600669" y="1538808"/>
                </a:lnTo>
                <a:lnTo>
                  <a:pt x="1599653" y="1537855"/>
                </a:lnTo>
                <a:lnTo>
                  <a:pt x="1598650" y="1534921"/>
                </a:lnTo>
                <a:lnTo>
                  <a:pt x="1599653" y="1533918"/>
                </a:lnTo>
                <a:lnTo>
                  <a:pt x="1597685" y="1532001"/>
                </a:lnTo>
                <a:lnTo>
                  <a:pt x="1597685" y="1530997"/>
                </a:lnTo>
                <a:lnTo>
                  <a:pt x="1594802" y="1529080"/>
                </a:lnTo>
                <a:lnTo>
                  <a:pt x="1592795" y="1527111"/>
                </a:lnTo>
                <a:lnTo>
                  <a:pt x="1589913" y="1524190"/>
                </a:lnTo>
                <a:lnTo>
                  <a:pt x="1584058" y="1521256"/>
                </a:lnTo>
                <a:lnTo>
                  <a:pt x="1580121" y="1521256"/>
                </a:lnTo>
                <a:lnTo>
                  <a:pt x="1579156" y="1519326"/>
                </a:lnTo>
                <a:lnTo>
                  <a:pt x="1577187" y="1516367"/>
                </a:lnTo>
                <a:lnTo>
                  <a:pt x="1576222" y="1516367"/>
                </a:lnTo>
                <a:lnTo>
                  <a:pt x="1575269" y="1515402"/>
                </a:lnTo>
                <a:lnTo>
                  <a:pt x="1574266" y="1515402"/>
                </a:lnTo>
                <a:lnTo>
                  <a:pt x="1572336" y="1513484"/>
                </a:lnTo>
                <a:lnTo>
                  <a:pt x="1476679" y="1513484"/>
                </a:lnTo>
                <a:lnTo>
                  <a:pt x="1463992" y="1512481"/>
                </a:lnTo>
                <a:lnTo>
                  <a:pt x="1463040" y="1519326"/>
                </a:lnTo>
                <a:lnTo>
                  <a:pt x="1463992" y="1521256"/>
                </a:lnTo>
                <a:lnTo>
                  <a:pt x="1463040" y="1523225"/>
                </a:lnTo>
                <a:lnTo>
                  <a:pt x="1461071" y="1524190"/>
                </a:lnTo>
                <a:lnTo>
                  <a:pt x="1460106" y="1527111"/>
                </a:lnTo>
                <a:lnTo>
                  <a:pt x="1457172" y="1529080"/>
                </a:lnTo>
                <a:lnTo>
                  <a:pt x="1457172" y="1530997"/>
                </a:lnTo>
                <a:lnTo>
                  <a:pt x="1458137" y="1532001"/>
                </a:lnTo>
                <a:lnTo>
                  <a:pt x="1457172" y="1534921"/>
                </a:lnTo>
                <a:lnTo>
                  <a:pt x="1456169" y="1535887"/>
                </a:lnTo>
                <a:lnTo>
                  <a:pt x="1453286" y="1540776"/>
                </a:lnTo>
                <a:lnTo>
                  <a:pt x="1448396" y="1543710"/>
                </a:lnTo>
                <a:lnTo>
                  <a:pt x="1445425" y="1546631"/>
                </a:lnTo>
                <a:lnTo>
                  <a:pt x="1445425" y="1547583"/>
                </a:lnTo>
                <a:lnTo>
                  <a:pt x="1449349" y="1554403"/>
                </a:lnTo>
                <a:lnTo>
                  <a:pt x="1445425" y="1557362"/>
                </a:lnTo>
                <a:lnTo>
                  <a:pt x="1443494" y="1560258"/>
                </a:lnTo>
                <a:lnTo>
                  <a:pt x="1443494" y="1562214"/>
                </a:lnTo>
                <a:lnTo>
                  <a:pt x="1441577" y="1565148"/>
                </a:lnTo>
                <a:lnTo>
                  <a:pt x="1440561" y="1566113"/>
                </a:lnTo>
                <a:lnTo>
                  <a:pt x="1439570" y="1566113"/>
                </a:lnTo>
                <a:lnTo>
                  <a:pt x="1434719" y="1562214"/>
                </a:lnTo>
                <a:lnTo>
                  <a:pt x="1431785" y="1561211"/>
                </a:lnTo>
                <a:lnTo>
                  <a:pt x="1428864" y="1560258"/>
                </a:lnTo>
                <a:lnTo>
                  <a:pt x="1425930" y="1560258"/>
                </a:lnTo>
                <a:lnTo>
                  <a:pt x="1424965" y="1562214"/>
                </a:lnTo>
                <a:lnTo>
                  <a:pt x="1422996" y="1565148"/>
                </a:lnTo>
                <a:lnTo>
                  <a:pt x="1422044" y="1566113"/>
                </a:lnTo>
                <a:lnTo>
                  <a:pt x="1419110" y="1565148"/>
                </a:lnTo>
                <a:lnTo>
                  <a:pt x="1417142" y="1566113"/>
                </a:lnTo>
                <a:lnTo>
                  <a:pt x="1417142" y="1574888"/>
                </a:lnTo>
                <a:lnTo>
                  <a:pt x="1412252" y="1577809"/>
                </a:lnTo>
                <a:lnTo>
                  <a:pt x="1412252" y="1579778"/>
                </a:lnTo>
                <a:lnTo>
                  <a:pt x="1416177" y="1580730"/>
                </a:lnTo>
                <a:lnTo>
                  <a:pt x="1418107" y="1582699"/>
                </a:lnTo>
                <a:lnTo>
                  <a:pt x="1418107" y="1584667"/>
                </a:lnTo>
                <a:lnTo>
                  <a:pt x="1413256" y="1588541"/>
                </a:lnTo>
                <a:lnTo>
                  <a:pt x="1413256" y="1589506"/>
                </a:lnTo>
                <a:lnTo>
                  <a:pt x="1414208" y="1592427"/>
                </a:lnTo>
                <a:lnTo>
                  <a:pt x="1417142" y="1595412"/>
                </a:lnTo>
                <a:lnTo>
                  <a:pt x="1417142" y="1598282"/>
                </a:lnTo>
                <a:lnTo>
                  <a:pt x="1419110" y="1600250"/>
                </a:lnTo>
                <a:lnTo>
                  <a:pt x="1420063" y="1600250"/>
                </a:lnTo>
                <a:lnTo>
                  <a:pt x="1420063" y="1602206"/>
                </a:lnTo>
                <a:lnTo>
                  <a:pt x="1417142" y="1607070"/>
                </a:lnTo>
                <a:lnTo>
                  <a:pt x="1416177" y="1607070"/>
                </a:lnTo>
                <a:lnTo>
                  <a:pt x="1414208" y="1605102"/>
                </a:lnTo>
                <a:lnTo>
                  <a:pt x="1414208" y="1604136"/>
                </a:lnTo>
                <a:lnTo>
                  <a:pt x="1413256" y="1603171"/>
                </a:lnTo>
                <a:lnTo>
                  <a:pt x="1412252" y="1603171"/>
                </a:lnTo>
                <a:lnTo>
                  <a:pt x="1411287" y="1604136"/>
                </a:lnTo>
                <a:lnTo>
                  <a:pt x="1410322" y="1609026"/>
                </a:lnTo>
                <a:lnTo>
                  <a:pt x="1408366" y="1609991"/>
                </a:lnTo>
                <a:lnTo>
                  <a:pt x="1408366" y="1611960"/>
                </a:lnTo>
                <a:lnTo>
                  <a:pt x="1407350" y="1613877"/>
                </a:lnTo>
                <a:lnTo>
                  <a:pt x="1406398" y="1614881"/>
                </a:lnTo>
                <a:lnTo>
                  <a:pt x="1407350" y="1615846"/>
                </a:lnTo>
                <a:lnTo>
                  <a:pt x="1404467" y="1619732"/>
                </a:lnTo>
                <a:lnTo>
                  <a:pt x="1405432" y="1623644"/>
                </a:lnTo>
                <a:lnTo>
                  <a:pt x="1399565" y="1622704"/>
                </a:lnTo>
                <a:lnTo>
                  <a:pt x="1398612" y="1622704"/>
                </a:lnTo>
                <a:lnTo>
                  <a:pt x="1395641" y="1624622"/>
                </a:lnTo>
                <a:lnTo>
                  <a:pt x="1393710" y="1624622"/>
                </a:lnTo>
                <a:lnTo>
                  <a:pt x="1391754" y="1623644"/>
                </a:lnTo>
                <a:lnTo>
                  <a:pt x="1390789" y="1624622"/>
                </a:lnTo>
                <a:lnTo>
                  <a:pt x="1388821" y="1627543"/>
                </a:lnTo>
                <a:lnTo>
                  <a:pt x="1388821" y="1632432"/>
                </a:lnTo>
                <a:lnTo>
                  <a:pt x="1390789" y="1636318"/>
                </a:lnTo>
                <a:lnTo>
                  <a:pt x="1389786" y="1638287"/>
                </a:lnTo>
                <a:lnTo>
                  <a:pt x="1386903" y="1641208"/>
                </a:lnTo>
                <a:lnTo>
                  <a:pt x="1386903" y="1643138"/>
                </a:lnTo>
                <a:lnTo>
                  <a:pt x="1387868" y="1646097"/>
                </a:lnTo>
                <a:lnTo>
                  <a:pt x="1387868" y="1649983"/>
                </a:lnTo>
                <a:lnTo>
                  <a:pt x="1388821" y="1656803"/>
                </a:lnTo>
                <a:lnTo>
                  <a:pt x="1388821" y="1658772"/>
                </a:lnTo>
                <a:lnTo>
                  <a:pt x="1387868" y="1659724"/>
                </a:lnTo>
                <a:lnTo>
                  <a:pt x="1383969" y="1659724"/>
                </a:lnTo>
                <a:lnTo>
                  <a:pt x="1376146" y="1664576"/>
                </a:lnTo>
                <a:lnTo>
                  <a:pt x="1371307" y="1663623"/>
                </a:lnTo>
                <a:lnTo>
                  <a:pt x="1366405" y="1664576"/>
                </a:lnTo>
                <a:lnTo>
                  <a:pt x="1364437" y="1664576"/>
                </a:lnTo>
                <a:lnTo>
                  <a:pt x="1362468" y="1663623"/>
                </a:lnTo>
                <a:lnTo>
                  <a:pt x="1362468" y="1662658"/>
                </a:lnTo>
                <a:lnTo>
                  <a:pt x="1364437" y="1657756"/>
                </a:lnTo>
                <a:lnTo>
                  <a:pt x="1364437" y="1654873"/>
                </a:lnTo>
                <a:lnTo>
                  <a:pt x="1362468" y="1654873"/>
                </a:lnTo>
                <a:lnTo>
                  <a:pt x="1354683" y="1657756"/>
                </a:lnTo>
                <a:lnTo>
                  <a:pt x="1350759" y="1659724"/>
                </a:lnTo>
                <a:lnTo>
                  <a:pt x="1346860" y="1660728"/>
                </a:lnTo>
                <a:lnTo>
                  <a:pt x="1344904" y="1661693"/>
                </a:lnTo>
                <a:lnTo>
                  <a:pt x="1341970" y="1661693"/>
                </a:lnTo>
                <a:lnTo>
                  <a:pt x="1338084" y="1662658"/>
                </a:lnTo>
                <a:lnTo>
                  <a:pt x="1332230" y="1661693"/>
                </a:lnTo>
                <a:lnTo>
                  <a:pt x="1330261" y="1661693"/>
                </a:lnTo>
                <a:lnTo>
                  <a:pt x="1329296" y="1662658"/>
                </a:lnTo>
                <a:lnTo>
                  <a:pt x="1327365" y="1663623"/>
                </a:lnTo>
                <a:lnTo>
                  <a:pt x="1326362" y="1663623"/>
                </a:lnTo>
                <a:lnTo>
                  <a:pt x="1326362" y="1665566"/>
                </a:lnTo>
                <a:lnTo>
                  <a:pt x="1324406" y="1666582"/>
                </a:lnTo>
                <a:lnTo>
                  <a:pt x="1323441" y="1667548"/>
                </a:lnTo>
                <a:lnTo>
                  <a:pt x="1321511" y="1667548"/>
                </a:lnTo>
                <a:lnTo>
                  <a:pt x="1317586" y="1666582"/>
                </a:lnTo>
                <a:lnTo>
                  <a:pt x="1314665" y="1666582"/>
                </a:lnTo>
                <a:lnTo>
                  <a:pt x="1312684" y="1667548"/>
                </a:lnTo>
                <a:lnTo>
                  <a:pt x="1310754" y="1664576"/>
                </a:lnTo>
                <a:lnTo>
                  <a:pt x="1309801" y="1663623"/>
                </a:lnTo>
                <a:lnTo>
                  <a:pt x="1307833" y="1663623"/>
                </a:lnTo>
                <a:lnTo>
                  <a:pt x="1307833" y="1664576"/>
                </a:lnTo>
                <a:lnTo>
                  <a:pt x="1303947" y="1667548"/>
                </a:lnTo>
                <a:lnTo>
                  <a:pt x="1301013" y="1668513"/>
                </a:lnTo>
                <a:lnTo>
                  <a:pt x="1300010" y="1668513"/>
                </a:lnTo>
                <a:lnTo>
                  <a:pt x="1297089" y="1664576"/>
                </a:lnTo>
                <a:lnTo>
                  <a:pt x="1296123" y="1663623"/>
                </a:lnTo>
                <a:lnTo>
                  <a:pt x="1292186" y="1663623"/>
                </a:lnTo>
                <a:lnTo>
                  <a:pt x="1288351" y="1664576"/>
                </a:lnTo>
                <a:lnTo>
                  <a:pt x="1284401" y="1667548"/>
                </a:lnTo>
                <a:lnTo>
                  <a:pt x="1281480" y="1669465"/>
                </a:lnTo>
                <a:lnTo>
                  <a:pt x="1280477" y="1671434"/>
                </a:lnTo>
                <a:lnTo>
                  <a:pt x="1279512" y="1672437"/>
                </a:lnTo>
                <a:lnTo>
                  <a:pt x="1277594" y="1671434"/>
                </a:lnTo>
                <a:lnTo>
                  <a:pt x="1277594" y="1676323"/>
                </a:lnTo>
                <a:lnTo>
                  <a:pt x="1275626" y="1683131"/>
                </a:lnTo>
                <a:lnTo>
                  <a:pt x="1274622" y="1684146"/>
                </a:lnTo>
                <a:lnTo>
                  <a:pt x="1274622" y="1687017"/>
                </a:lnTo>
                <a:lnTo>
                  <a:pt x="1275626" y="1688020"/>
                </a:lnTo>
                <a:lnTo>
                  <a:pt x="1275626" y="1692871"/>
                </a:lnTo>
                <a:lnTo>
                  <a:pt x="1276591" y="1694840"/>
                </a:lnTo>
                <a:lnTo>
                  <a:pt x="1276591" y="1695805"/>
                </a:lnTo>
                <a:lnTo>
                  <a:pt x="1277594" y="1697761"/>
                </a:lnTo>
                <a:lnTo>
                  <a:pt x="1276591" y="1698726"/>
                </a:lnTo>
                <a:lnTo>
                  <a:pt x="1275626" y="1700695"/>
                </a:lnTo>
                <a:lnTo>
                  <a:pt x="1274622" y="1703616"/>
                </a:lnTo>
                <a:lnTo>
                  <a:pt x="1274622" y="1704619"/>
                </a:lnTo>
                <a:lnTo>
                  <a:pt x="1272705" y="1705584"/>
                </a:lnTo>
                <a:lnTo>
                  <a:pt x="1272705" y="1706537"/>
                </a:lnTo>
                <a:lnTo>
                  <a:pt x="1270736" y="1708454"/>
                </a:lnTo>
                <a:lnTo>
                  <a:pt x="1267802" y="1708454"/>
                </a:lnTo>
                <a:lnTo>
                  <a:pt x="1265885" y="1710474"/>
                </a:lnTo>
                <a:lnTo>
                  <a:pt x="1265885" y="1712379"/>
                </a:lnTo>
                <a:lnTo>
                  <a:pt x="1263904" y="1714309"/>
                </a:lnTo>
                <a:lnTo>
                  <a:pt x="1264869" y="1716328"/>
                </a:lnTo>
                <a:lnTo>
                  <a:pt x="1262951" y="1716328"/>
                </a:lnTo>
                <a:lnTo>
                  <a:pt x="1261948" y="1717268"/>
                </a:lnTo>
                <a:lnTo>
                  <a:pt x="1260983" y="1718246"/>
                </a:lnTo>
                <a:lnTo>
                  <a:pt x="1260017" y="1718246"/>
                </a:lnTo>
                <a:lnTo>
                  <a:pt x="1260983" y="1721167"/>
                </a:lnTo>
                <a:lnTo>
                  <a:pt x="1259014" y="1723135"/>
                </a:lnTo>
                <a:lnTo>
                  <a:pt x="1259014" y="1724088"/>
                </a:lnTo>
                <a:lnTo>
                  <a:pt x="1258049" y="1725053"/>
                </a:lnTo>
                <a:lnTo>
                  <a:pt x="1253159" y="1725053"/>
                </a:lnTo>
                <a:lnTo>
                  <a:pt x="1252207" y="1726057"/>
                </a:lnTo>
                <a:lnTo>
                  <a:pt x="1253159" y="1727974"/>
                </a:lnTo>
                <a:lnTo>
                  <a:pt x="1251242" y="1728977"/>
                </a:lnTo>
                <a:lnTo>
                  <a:pt x="1249273" y="1728977"/>
                </a:lnTo>
                <a:lnTo>
                  <a:pt x="1245387" y="1731911"/>
                </a:lnTo>
                <a:lnTo>
                  <a:pt x="1243406" y="1729943"/>
                </a:lnTo>
                <a:lnTo>
                  <a:pt x="1240485" y="1728977"/>
                </a:lnTo>
                <a:lnTo>
                  <a:pt x="1238567" y="1728977"/>
                </a:lnTo>
                <a:lnTo>
                  <a:pt x="1238567" y="1727022"/>
                </a:lnTo>
                <a:lnTo>
                  <a:pt x="1240485" y="1724088"/>
                </a:lnTo>
                <a:lnTo>
                  <a:pt x="1240485" y="1722158"/>
                </a:lnTo>
                <a:lnTo>
                  <a:pt x="1237551" y="1721167"/>
                </a:lnTo>
                <a:lnTo>
                  <a:pt x="1237551" y="1720214"/>
                </a:lnTo>
                <a:lnTo>
                  <a:pt x="1238567" y="1716328"/>
                </a:lnTo>
                <a:lnTo>
                  <a:pt x="1235595" y="1711426"/>
                </a:lnTo>
                <a:lnTo>
                  <a:pt x="1235595" y="1706537"/>
                </a:lnTo>
                <a:lnTo>
                  <a:pt x="1230744" y="1703616"/>
                </a:lnTo>
                <a:lnTo>
                  <a:pt x="1229741" y="1703616"/>
                </a:lnTo>
                <a:lnTo>
                  <a:pt x="1224889" y="1705584"/>
                </a:lnTo>
                <a:lnTo>
                  <a:pt x="1222921" y="1707502"/>
                </a:lnTo>
                <a:lnTo>
                  <a:pt x="1216088" y="1711426"/>
                </a:lnTo>
                <a:lnTo>
                  <a:pt x="1215097" y="1713344"/>
                </a:lnTo>
                <a:lnTo>
                  <a:pt x="1211199" y="1713344"/>
                </a:lnTo>
                <a:lnTo>
                  <a:pt x="1211199" y="1714309"/>
                </a:lnTo>
                <a:lnTo>
                  <a:pt x="1210208" y="1715325"/>
                </a:lnTo>
                <a:lnTo>
                  <a:pt x="1209243" y="1715325"/>
                </a:lnTo>
                <a:lnTo>
                  <a:pt x="1206347" y="1713344"/>
                </a:lnTo>
                <a:lnTo>
                  <a:pt x="1202423" y="1711426"/>
                </a:lnTo>
                <a:lnTo>
                  <a:pt x="1201458" y="1712379"/>
                </a:lnTo>
                <a:lnTo>
                  <a:pt x="1201458" y="1720214"/>
                </a:lnTo>
                <a:lnTo>
                  <a:pt x="1200492" y="1725053"/>
                </a:lnTo>
                <a:lnTo>
                  <a:pt x="1200492" y="1726057"/>
                </a:lnTo>
                <a:lnTo>
                  <a:pt x="1201458" y="1727974"/>
                </a:lnTo>
                <a:lnTo>
                  <a:pt x="1203388" y="1732864"/>
                </a:lnTo>
                <a:lnTo>
                  <a:pt x="1203388" y="1734832"/>
                </a:lnTo>
                <a:lnTo>
                  <a:pt x="1202423" y="1733829"/>
                </a:lnTo>
                <a:lnTo>
                  <a:pt x="1200492" y="1734832"/>
                </a:lnTo>
                <a:lnTo>
                  <a:pt x="1198486" y="1732864"/>
                </a:lnTo>
                <a:lnTo>
                  <a:pt x="1197521" y="1734832"/>
                </a:lnTo>
                <a:lnTo>
                  <a:pt x="1194650" y="1735797"/>
                </a:lnTo>
                <a:lnTo>
                  <a:pt x="1193634" y="1734832"/>
                </a:lnTo>
                <a:lnTo>
                  <a:pt x="1193634" y="1732864"/>
                </a:lnTo>
                <a:lnTo>
                  <a:pt x="1192631" y="1731911"/>
                </a:lnTo>
                <a:lnTo>
                  <a:pt x="1190701" y="1731911"/>
                </a:lnTo>
                <a:lnTo>
                  <a:pt x="1185811" y="1727974"/>
                </a:lnTo>
                <a:lnTo>
                  <a:pt x="1183894" y="1727022"/>
                </a:lnTo>
                <a:lnTo>
                  <a:pt x="1179995" y="1727022"/>
                </a:lnTo>
                <a:lnTo>
                  <a:pt x="1177023" y="1727974"/>
                </a:lnTo>
                <a:lnTo>
                  <a:pt x="1174140" y="1728977"/>
                </a:lnTo>
                <a:lnTo>
                  <a:pt x="1173137" y="1729943"/>
                </a:lnTo>
                <a:lnTo>
                  <a:pt x="1172171" y="1731911"/>
                </a:lnTo>
                <a:lnTo>
                  <a:pt x="1168285" y="1731911"/>
                </a:lnTo>
                <a:lnTo>
                  <a:pt x="1167282" y="1739684"/>
                </a:lnTo>
                <a:lnTo>
                  <a:pt x="1165313" y="1740649"/>
                </a:lnTo>
                <a:lnTo>
                  <a:pt x="1161427" y="1748497"/>
                </a:lnTo>
                <a:lnTo>
                  <a:pt x="1160411" y="1748497"/>
                </a:lnTo>
                <a:lnTo>
                  <a:pt x="1158506" y="1747507"/>
                </a:lnTo>
                <a:lnTo>
                  <a:pt x="1157541" y="1747507"/>
                </a:lnTo>
                <a:lnTo>
                  <a:pt x="1156576" y="1749463"/>
                </a:lnTo>
                <a:lnTo>
                  <a:pt x="1154595" y="1749463"/>
                </a:lnTo>
                <a:lnTo>
                  <a:pt x="1153604" y="1750428"/>
                </a:lnTo>
                <a:lnTo>
                  <a:pt x="1151674" y="1752358"/>
                </a:lnTo>
                <a:lnTo>
                  <a:pt x="1150721" y="1752358"/>
                </a:lnTo>
                <a:lnTo>
                  <a:pt x="1149705" y="1749463"/>
                </a:lnTo>
                <a:lnTo>
                  <a:pt x="1148740" y="1748497"/>
                </a:lnTo>
                <a:lnTo>
                  <a:pt x="1147787" y="1748497"/>
                </a:lnTo>
                <a:lnTo>
                  <a:pt x="1146784" y="1743608"/>
                </a:lnTo>
                <a:lnTo>
                  <a:pt x="1144816" y="1744573"/>
                </a:lnTo>
                <a:lnTo>
                  <a:pt x="1143850" y="1744573"/>
                </a:lnTo>
                <a:lnTo>
                  <a:pt x="1143850" y="1741652"/>
                </a:lnTo>
                <a:lnTo>
                  <a:pt x="1142898" y="1740649"/>
                </a:lnTo>
                <a:lnTo>
                  <a:pt x="1141933" y="1740649"/>
                </a:lnTo>
                <a:lnTo>
                  <a:pt x="1138961" y="1737753"/>
                </a:lnTo>
                <a:lnTo>
                  <a:pt x="1137043" y="1737753"/>
                </a:lnTo>
                <a:lnTo>
                  <a:pt x="1134097" y="1736763"/>
                </a:lnTo>
                <a:lnTo>
                  <a:pt x="1133094" y="1734832"/>
                </a:lnTo>
                <a:lnTo>
                  <a:pt x="1132141" y="1731911"/>
                </a:lnTo>
                <a:lnTo>
                  <a:pt x="1129258" y="1729943"/>
                </a:lnTo>
                <a:lnTo>
                  <a:pt x="1128242" y="1728977"/>
                </a:lnTo>
                <a:lnTo>
                  <a:pt x="1126286" y="1727974"/>
                </a:lnTo>
                <a:lnTo>
                  <a:pt x="1126286" y="1726057"/>
                </a:lnTo>
                <a:lnTo>
                  <a:pt x="1123353" y="1726057"/>
                </a:lnTo>
                <a:lnTo>
                  <a:pt x="1121397" y="1725053"/>
                </a:lnTo>
                <a:lnTo>
                  <a:pt x="1115529" y="1725053"/>
                </a:lnTo>
                <a:lnTo>
                  <a:pt x="1115529" y="1726057"/>
                </a:lnTo>
                <a:lnTo>
                  <a:pt x="1113612" y="1727022"/>
                </a:lnTo>
                <a:lnTo>
                  <a:pt x="1107744" y="1727022"/>
                </a:lnTo>
                <a:lnTo>
                  <a:pt x="1104823" y="1726057"/>
                </a:lnTo>
                <a:lnTo>
                  <a:pt x="1102855" y="1726057"/>
                </a:lnTo>
                <a:lnTo>
                  <a:pt x="1099934" y="1727974"/>
                </a:lnTo>
                <a:lnTo>
                  <a:pt x="1098969" y="1727974"/>
                </a:lnTo>
                <a:lnTo>
                  <a:pt x="1097038" y="1729943"/>
                </a:lnTo>
                <a:lnTo>
                  <a:pt x="1092149" y="1727974"/>
                </a:lnTo>
                <a:lnTo>
                  <a:pt x="1090193" y="1727974"/>
                </a:lnTo>
                <a:lnTo>
                  <a:pt x="1088224" y="1728977"/>
                </a:lnTo>
                <a:lnTo>
                  <a:pt x="1087247" y="1728977"/>
                </a:lnTo>
                <a:lnTo>
                  <a:pt x="1084326" y="1726057"/>
                </a:lnTo>
                <a:lnTo>
                  <a:pt x="1080439" y="1726057"/>
                </a:lnTo>
                <a:lnTo>
                  <a:pt x="1081392" y="1728977"/>
                </a:lnTo>
                <a:lnTo>
                  <a:pt x="1080439" y="1729943"/>
                </a:lnTo>
                <a:lnTo>
                  <a:pt x="1076502" y="1729943"/>
                </a:lnTo>
                <a:lnTo>
                  <a:pt x="1076502" y="1727974"/>
                </a:lnTo>
                <a:lnTo>
                  <a:pt x="1075550" y="1727022"/>
                </a:lnTo>
                <a:lnTo>
                  <a:pt x="1073581" y="1728977"/>
                </a:lnTo>
                <a:lnTo>
                  <a:pt x="1070648" y="1727022"/>
                </a:lnTo>
                <a:lnTo>
                  <a:pt x="1068730" y="1727974"/>
                </a:lnTo>
                <a:lnTo>
                  <a:pt x="1067714" y="1727974"/>
                </a:lnTo>
                <a:lnTo>
                  <a:pt x="1062863" y="1726057"/>
                </a:lnTo>
                <a:lnTo>
                  <a:pt x="1061859" y="1727022"/>
                </a:lnTo>
                <a:lnTo>
                  <a:pt x="1061859" y="1727974"/>
                </a:lnTo>
                <a:lnTo>
                  <a:pt x="1064793" y="1729943"/>
                </a:lnTo>
                <a:lnTo>
                  <a:pt x="1065796" y="1732864"/>
                </a:lnTo>
                <a:lnTo>
                  <a:pt x="1065796" y="1739684"/>
                </a:lnTo>
                <a:lnTo>
                  <a:pt x="1060894" y="1743608"/>
                </a:lnTo>
                <a:lnTo>
                  <a:pt x="1058976" y="1747507"/>
                </a:lnTo>
                <a:lnTo>
                  <a:pt x="1055039" y="1751380"/>
                </a:lnTo>
                <a:lnTo>
                  <a:pt x="1051102" y="1754352"/>
                </a:lnTo>
                <a:lnTo>
                  <a:pt x="1050150" y="1756270"/>
                </a:lnTo>
                <a:lnTo>
                  <a:pt x="1050150" y="1759191"/>
                </a:lnTo>
                <a:lnTo>
                  <a:pt x="1044295" y="1760207"/>
                </a:lnTo>
                <a:lnTo>
                  <a:pt x="1042365" y="1763090"/>
                </a:lnTo>
                <a:lnTo>
                  <a:pt x="1038440" y="1764080"/>
                </a:lnTo>
                <a:lnTo>
                  <a:pt x="1037475" y="1765058"/>
                </a:lnTo>
                <a:lnTo>
                  <a:pt x="1034541" y="1764080"/>
                </a:lnTo>
                <a:lnTo>
                  <a:pt x="1032586" y="1766011"/>
                </a:lnTo>
                <a:lnTo>
                  <a:pt x="1023797" y="1770900"/>
                </a:lnTo>
                <a:lnTo>
                  <a:pt x="1022845" y="1773834"/>
                </a:lnTo>
                <a:lnTo>
                  <a:pt x="1020914" y="1775790"/>
                </a:lnTo>
                <a:lnTo>
                  <a:pt x="1017943" y="1777720"/>
                </a:lnTo>
                <a:lnTo>
                  <a:pt x="1012088" y="1777720"/>
                </a:lnTo>
                <a:lnTo>
                  <a:pt x="1010158" y="1776755"/>
                </a:lnTo>
                <a:lnTo>
                  <a:pt x="1009192" y="1777720"/>
                </a:lnTo>
                <a:lnTo>
                  <a:pt x="1010158" y="1778685"/>
                </a:lnTo>
                <a:lnTo>
                  <a:pt x="1010158" y="1782610"/>
                </a:lnTo>
                <a:lnTo>
                  <a:pt x="1006221" y="1785531"/>
                </a:lnTo>
                <a:lnTo>
                  <a:pt x="969162" y="1769948"/>
                </a:lnTo>
                <a:lnTo>
                  <a:pt x="963269" y="1767027"/>
                </a:lnTo>
                <a:lnTo>
                  <a:pt x="958418" y="1766011"/>
                </a:lnTo>
                <a:lnTo>
                  <a:pt x="954532" y="1763090"/>
                </a:lnTo>
                <a:lnTo>
                  <a:pt x="931100" y="1753349"/>
                </a:lnTo>
                <a:lnTo>
                  <a:pt x="843254" y="1715325"/>
                </a:lnTo>
                <a:lnTo>
                  <a:pt x="808113" y="1699729"/>
                </a:lnTo>
                <a:lnTo>
                  <a:pt x="745655" y="1672437"/>
                </a:lnTo>
                <a:lnTo>
                  <a:pt x="730046" y="1665566"/>
                </a:lnTo>
                <a:lnTo>
                  <a:pt x="726122" y="1663623"/>
                </a:lnTo>
                <a:lnTo>
                  <a:pt x="721258" y="1661693"/>
                </a:lnTo>
                <a:lnTo>
                  <a:pt x="691984" y="1645094"/>
                </a:lnTo>
                <a:lnTo>
                  <a:pt x="664667" y="1631429"/>
                </a:lnTo>
                <a:lnTo>
                  <a:pt x="627557" y="1611960"/>
                </a:lnTo>
                <a:lnTo>
                  <a:pt x="610958" y="1603171"/>
                </a:lnTo>
                <a:lnTo>
                  <a:pt x="581710" y="1586585"/>
                </a:lnTo>
                <a:lnTo>
                  <a:pt x="528015" y="1557362"/>
                </a:lnTo>
                <a:lnTo>
                  <a:pt x="504583" y="1544662"/>
                </a:lnTo>
                <a:lnTo>
                  <a:pt x="493864" y="1537855"/>
                </a:lnTo>
                <a:lnTo>
                  <a:pt x="480199" y="1534921"/>
                </a:lnTo>
                <a:lnTo>
                  <a:pt x="464540" y="1530997"/>
                </a:lnTo>
                <a:lnTo>
                  <a:pt x="411873" y="1520291"/>
                </a:lnTo>
                <a:lnTo>
                  <a:pt x="367944" y="1509547"/>
                </a:lnTo>
                <a:lnTo>
                  <a:pt x="329895" y="1500771"/>
                </a:lnTo>
                <a:lnTo>
                  <a:pt x="321094" y="1498803"/>
                </a:lnTo>
                <a:lnTo>
                  <a:pt x="261531" y="1484185"/>
                </a:lnTo>
                <a:lnTo>
                  <a:pt x="258648" y="1484185"/>
                </a:lnTo>
                <a:lnTo>
                  <a:pt x="255676" y="1483220"/>
                </a:lnTo>
                <a:lnTo>
                  <a:pt x="234213" y="1476413"/>
                </a:lnTo>
                <a:lnTo>
                  <a:pt x="232283" y="1475447"/>
                </a:lnTo>
                <a:lnTo>
                  <a:pt x="164934" y="1461782"/>
                </a:lnTo>
                <a:lnTo>
                  <a:pt x="160045" y="1459814"/>
                </a:lnTo>
                <a:lnTo>
                  <a:pt x="134658" y="1447152"/>
                </a:lnTo>
                <a:lnTo>
                  <a:pt x="68313" y="1416926"/>
                </a:lnTo>
                <a:lnTo>
                  <a:pt x="8788" y="1390561"/>
                </a:lnTo>
                <a:lnTo>
                  <a:pt x="0" y="1385709"/>
                </a:lnTo>
                <a:close/>
              </a:path>
            </a:pathLst>
          </a:custGeom>
          <a:ln w="3175">
            <a:solidFill>
              <a:srgbClr val="939598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6" name="object 6"/>
          <p:cNvSpPr/>
          <p:nvPr/>
        </p:nvSpPr>
        <p:spPr>
          <a:xfrm>
            <a:off x="3573392" y="937505"/>
            <a:ext cx="4887577" cy="551026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7" name="object 7"/>
          <p:cNvSpPr txBox="1"/>
          <p:nvPr/>
        </p:nvSpPr>
        <p:spPr>
          <a:xfrm>
            <a:off x="3450961" y="3457186"/>
            <a:ext cx="638024" cy="1318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857" spc="14" dirty="0">
                <a:solidFill>
                  <a:srgbClr val="996433"/>
                </a:solidFill>
                <a:latin typeface="Calibri"/>
                <a:cs typeface="Calibri"/>
              </a:rPr>
              <a:t>Mato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38" dirty="0">
                <a:solidFill>
                  <a:srgbClr val="996433"/>
                </a:solidFill>
                <a:latin typeface="Calibri"/>
                <a:cs typeface="Calibri"/>
              </a:rPr>
              <a:t>G</a:t>
            </a:r>
            <a:r>
              <a:rPr sz="857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857" spc="43" dirty="0">
                <a:solidFill>
                  <a:srgbClr val="996433"/>
                </a:solidFill>
                <a:latin typeface="Calibri"/>
                <a:cs typeface="Calibri"/>
              </a:rPr>
              <a:t>osso</a:t>
            </a:r>
            <a:endParaRPr sz="857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066334" y="397333"/>
            <a:ext cx="1181100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1333" b="1" spc="33" dirty="0">
                <a:solidFill>
                  <a:srgbClr val="996433"/>
                </a:solidFill>
                <a:latin typeface="Calibri"/>
                <a:cs typeface="Calibri"/>
              </a:rPr>
              <a:t>ILPF</a:t>
            </a:r>
            <a:r>
              <a:rPr sz="1333" b="1" spc="-43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1333" b="1" spc="109" dirty="0">
                <a:solidFill>
                  <a:srgbClr val="996433"/>
                </a:solidFill>
                <a:latin typeface="Calibri"/>
                <a:cs typeface="Calibri"/>
              </a:rPr>
              <a:t>NO</a:t>
            </a:r>
            <a:r>
              <a:rPr sz="1333" b="1" spc="-43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1333" b="1" spc="57" dirty="0">
                <a:solidFill>
                  <a:srgbClr val="996433"/>
                </a:solidFill>
                <a:latin typeface="Calibri"/>
                <a:cs typeface="Calibri"/>
              </a:rPr>
              <a:t>BRASIL</a:t>
            </a:r>
            <a:endParaRPr sz="1333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009191" y="392304"/>
            <a:ext cx="3773110" cy="4395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Pesquisa </a:t>
            </a:r>
            <a:r>
              <a:rPr sz="952" spc="52" dirty="0">
                <a:solidFill>
                  <a:srgbClr val="996433"/>
                </a:solidFill>
                <a:latin typeface="Calibri"/>
                <a:cs typeface="Calibri"/>
              </a:rPr>
              <a:t>encomendada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38" dirty="0">
                <a:solidFill>
                  <a:srgbClr val="996433"/>
                </a:solidFill>
                <a:latin typeface="Calibri"/>
                <a:cs typeface="Calibri"/>
              </a:rPr>
              <a:t>pela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52" dirty="0">
                <a:solidFill>
                  <a:srgbClr val="996433"/>
                </a:solidFill>
                <a:latin typeface="Calibri"/>
                <a:cs typeface="Calibri"/>
              </a:rPr>
              <a:t>Rede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71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38" dirty="0">
                <a:solidFill>
                  <a:srgbClr val="996433"/>
                </a:solidFill>
                <a:latin typeface="Calibri"/>
                <a:cs typeface="Calibri"/>
              </a:rPr>
              <a:t>Fomento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dirty="0">
                <a:solidFill>
                  <a:srgbClr val="996433"/>
                </a:solidFill>
                <a:latin typeface="Calibri"/>
                <a:cs typeface="Calibri"/>
              </a:rPr>
              <a:t>ILPF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62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-48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952" spc="33" dirty="0">
                <a:solidFill>
                  <a:srgbClr val="996433"/>
                </a:solidFill>
                <a:latin typeface="Calibri"/>
                <a:cs typeface="Calibri"/>
              </a:rPr>
              <a:t>ealizada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52" dirty="0">
                <a:solidFill>
                  <a:srgbClr val="996433"/>
                </a:solidFill>
                <a:latin typeface="Calibri"/>
                <a:cs typeface="Calibri"/>
              </a:rPr>
              <a:t>pelo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Kleffmann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43" dirty="0">
                <a:solidFill>
                  <a:srgbClr val="996433"/>
                </a:solidFill>
                <a:latin typeface="Calibri"/>
                <a:cs typeface="Calibri"/>
              </a:rPr>
              <a:t>G</a:t>
            </a:r>
            <a:r>
              <a:rPr sz="952" spc="14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952" spc="57" dirty="0">
                <a:solidFill>
                  <a:srgbClr val="996433"/>
                </a:solidFill>
                <a:latin typeface="Calibri"/>
                <a:cs typeface="Calibri"/>
              </a:rPr>
              <a:t>oup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na </a:t>
            </a:r>
            <a:r>
              <a:rPr sz="952" spc="5" dirty="0">
                <a:solidFill>
                  <a:srgbClr val="996433"/>
                </a:solidFill>
                <a:latin typeface="Calibri"/>
                <a:cs typeface="Calibri"/>
              </a:rPr>
              <a:t>safra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-24" dirty="0">
                <a:solidFill>
                  <a:srgbClr val="996433"/>
                </a:solidFill>
                <a:latin typeface="Calibri"/>
                <a:cs typeface="Calibri"/>
              </a:rPr>
              <a:t>2015/2016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estimou </a:t>
            </a:r>
            <a:r>
              <a:rPr sz="952" spc="52" dirty="0">
                <a:solidFill>
                  <a:srgbClr val="996433"/>
                </a:solidFill>
                <a:latin typeface="Calibri"/>
                <a:cs typeface="Calibri"/>
              </a:rPr>
              <a:t>que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76" dirty="0">
                <a:solidFill>
                  <a:srgbClr val="996433"/>
                </a:solidFill>
                <a:latin typeface="Calibri"/>
                <a:cs typeface="Calibri"/>
              </a:rPr>
              <a:t>o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dirty="0">
                <a:solidFill>
                  <a:srgbClr val="996433"/>
                </a:solidFill>
                <a:latin typeface="Calibri"/>
                <a:cs typeface="Calibri"/>
              </a:rPr>
              <a:t>Brasil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33" dirty="0">
                <a:solidFill>
                  <a:srgbClr val="996433"/>
                </a:solidFill>
                <a:latin typeface="Calibri"/>
                <a:cs typeface="Calibri"/>
              </a:rPr>
              <a:t>conta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33" dirty="0">
                <a:solidFill>
                  <a:srgbClr val="996433"/>
                </a:solidFill>
                <a:latin typeface="Calibri"/>
                <a:cs typeface="Calibri"/>
              </a:rPr>
              <a:t>hoje</a:t>
            </a:r>
            <a:r>
              <a:rPr sz="952" spc="1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71" dirty="0">
                <a:solidFill>
                  <a:srgbClr val="996433"/>
                </a:solidFill>
                <a:latin typeface="Calibri"/>
                <a:cs typeface="Calibri"/>
              </a:rPr>
              <a:t>com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-171" dirty="0">
                <a:solidFill>
                  <a:srgbClr val="996433"/>
                </a:solidFill>
                <a:latin typeface="Calibri"/>
                <a:cs typeface="Calibri"/>
              </a:rPr>
              <a:t>1</a:t>
            </a:r>
            <a:r>
              <a:rPr sz="952" spc="-210" dirty="0">
                <a:solidFill>
                  <a:srgbClr val="996433"/>
                </a:solidFill>
                <a:latin typeface="Calibri"/>
                <a:cs typeface="Calibri"/>
              </a:rPr>
              <a:t>1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.46</a:t>
            </a:r>
            <a:r>
              <a:rPr sz="952" spc="-5" dirty="0">
                <a:solidFill>
                  <a:srgbClr val="996433"/>
                </a:solidFill>
                <a:latin typeface="Calibri"/>
                <a:cs typeface="Calibri"/>
              </a:rPr>
              <a:t>8</a:t>
            </a:r>
            <a:r>
              <a:rPr sz="952" spc="-76" dirty="0">
                <a:solidFill>
                  <a:srgbClr val="996433"/>
                </a:solidFill>
                <a:latin typeface="Calibri"/>
                <a:cs typeface="Calibri"/>
              </a:rPr>
              <a:t>.</a:t>
            </a:r>
            <a:r>
              <a:rPr sz="952" spc="-133" dirty="0">
                <a:solidFill>
                  <a:srgbClr val="996433"/>
                </a:solidFill>
                <a:latin typeface="Calibri"/>
                <a:cs typeface="Calibri"/>
              </a:rPr>
              <a:t>1</a:t>
            </a:r>
            <a:r>
              <a:rPr sz="952" spc="-19" dirty="0">
                <a:solidFill>
                  <a:srgbClr val="996433"/>
                </a:solidFill>
                <a:latin typeface="Calibri"/>
                <a:cs typeface="Calibri"/>
              </a:rPr>
              <a:t>2</a:t>
            </a:r>
            <a:r>
              <a:rPr sz="952" spc="48" dirty="0">
                <a:solidFill>
                  <a:srgbClr val="996433"/>
                </a:solidFill>
                <a:latin typeface="Calibri"/>
                <a:cs typeface="Calibri"/>
              </a:rPr>
              <a:t>4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ha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71" dirty="0">
                <a:solidFill>
                  <a:srgbClr val="996433"/>
                </a:solidFill>
                <a:latin typeface="Calibri"/>
                <a:cs typeface="Calibri"/>
              </a:rPr>
              <a:t>com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sistemas </a:t>
            </a:r>
            <a:r>
              <a:rPr sz="952" spc="33" dirty="0">
                <a:solidFill>
                  <a:srgbClr val="996433"/>
                </a:solidFill>
                <a:latin typeface="Calibri"/>
                <a:cs typeface="Calibri"/>
              </a:rPr>
              <a:t>integrados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71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33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952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952" spc="57" dirty="0">
                <a:solidFill>
                  <a:srgbClr val="996433"/>
                </a:solidFill>
                <a:latin typeface="Calibri"/>
                <a:cs typeface="Calibri"/>
              </a:rPr>
              <a:t>odução</a:t>
            </a:r>
            <a:r>
              <a:rPr sz="95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952" spc="48" dirty="0">
                <a:solidFill>
                  <a:srgbClr val="996433"/>
                </a:solidFill>
                <a:latin typeface="Calibri"/>
                <a:cs typeface="Calibri"/>
              </a:rPr>
              <a:t>ag</a:t>
            </a:r>
            <a:r>
              <a:rPr sz="952" spc="24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952" spc="29" dirty="0">
                <a:solidFill>
                  <a:srgbClr val="996433"/>
                </a:solidFill>
                <a:latin typeface="Calibri"/>
                <a:cs typeface="Calibri"/>
              </a:rPr>
              <a:t>opecuária.</a:t>
            </a:r>
            <a:endParaRPr sz="952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48520" y="3581271"/>
            <a:ext cx="1297819" cy="2785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1810" spc="19" dirty="0">
                <a:solidFill>
                  <a:srgbClr val="996433"/>
                </a:solidFill>
                <a:latin typeface="Arial Unicode MS"/>
                <a:cs typeface="Arial Unicode MS"/>
              </a:rPr>
              <a:t>1.501.016</a:t>
            </a:r>
            <a:r>
              <a:rPr sz="1810" spc="-176" dirty="0">
                <a:solidFill>
                  <a:srgbClr val="996433"/>
                </a:solidFill>
                <a:latin typeface="Arial Unicode MS"/>
                <a:cs typeface="Arial Unicode MS"/>
              </a:rPr>
              <a:t> </a:t>
            </a:r>
            <a:r>
              <a:rPr sz="1333" spc="-19" dirty="0">
                <a:solidFill>
                  <a:srgbClr val="996433"/>
                </a:solidFill>
                <a:latin typeface="Arial Unicode MS"/>
                <a:cs typeface="Arial Unicode MS"/>
              </a:rPr>
              <a:t>ha</a:t>
            </a:r>
            <a:endParaRPr sz="1333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855907" y="1225707"/>
            <a:ext cx="1907903" cy="20219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12" name="object 12"/>
          <p:cNvSpPr txBox="1"/>
          <p:nvPr/>
        </p:nvSpPr>
        <p:spPr>
          <a:xfrm>
            <a:off x="3478955" y="4305758"/>
            <a:ext cx="1573590" cy="423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119">
              <a:lnSpc>
                <a:spcPts val="819"/>
              </a:lnSpc>
            </a:pPr>
            <a:r>
              <a:rPr sz="857" spc="14" dirty="0">
                <a:solidFill>
                  <a:srgbClr val="996433"/>
                </a:solidFill>
                <a:latin typeface="Calibri"/>
                <a:cs typeface="Calibri"/>
              </a:rPr>
              <a:t>Mato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38" dirty="0">
                <a:solidFill>
                  <a:srgbClr val="996433"/>
                </a:solidFill>
                <a:latin typeface="Calibri"/>
                <a:cs typeface="Calibri"/>
              </a:rPr>
              <a:t>G</a:t>
            </a:r>
            <a:r>
              <a:rPr sz="857" spc="10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857" spc="43" dirty="0">
                <a:solidFill>
                  <a:srgbClr val="996433"/>
                </a:solidFill>
                <a:latin typeface="Calibri"/>
                <a:cs typeface="Calibri"/>
              </a:rPr>
              <a:t>osso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71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14" dirty="0">
                <a:solidFill>
                  <a:srgbClr val="996433"/>
                </a:solidFill>
                <a:latin typeface="Calibri"/>
                <a:cs typeface="Calibri"/>
              </a:rPr>
              <a:t>Sul</a:t>
            </a:r>
            <a:endParaRPr sz="857">
              <a:latin typeface="Calibri"/>
              <a:cs typeface="Calibri"/>
            </a:endParaRPr>
          </a:p>
          <a:p>
            <a:pPr marL="12095">
              <a:lnSpc>
                <a:spcPts val="2533"/>
              </a:lnSpc>
            </a:pPr>
            <a:r>
              <a:rPr sz="2286" spc="24" dirty="0">
                <a:solidFill>
                  <a:srgbClr val="996433"/>
                </a:solidFill>
                <a:latin typeface="Arial Unicode MS"/>
                <a:cs typeface="Arial Unicode MS"/>
              </a:rPr>
              <a:t>2.085.518</a:t>
            </a:r>
            <a:r>
              <a:rPr sz="2286" spc="-310" dirty="0">
                <a:solidFill>
                  <a:srgbClr val="996433"/>
                </a:solidFill>
                <a:latin typeface="Arial Unicode MS"/>
                <a:cs typeface="Arial Unicode MS"/>
              </a:rPr>
              <a:t> </a:t>
            </a:r>
            <a:r>
              <a:rPr sz="1333" spc="-19" dirty="0">
                <a:solidFill>
                  <a:srgbClr val="996433"/>
                </a:solidFill>
                <a:latin typeface="Arial Unicode MS"/>
                <a:cs typeface="Arial Unicode MS"/>
              </a:rPr>
              <a:t>ha</a:t>
            </a:r>
            <a:endParaRPr sz="1333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700946" y="5268925"/>
            <a:ext cx="1095224" cy="1020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4700"/>
              </a:lnSpc>
            </a:pPr>
            <a:r>
              <a:rPr sz="4000" spc="-780" dirty="0">
                <a:solidFill>
                  <a:srgbClr val="FFFFFF"/>
                </a:solidFill>
                <a:latin typeface="Arial Unicode MS"/>
                <a:cs typeface="Arial Unicode MS"/>
              </a:rPr>
              <a:t>1</a:t>
            </a:r>
            <a:r>
              <a:rPr sz="4000" spc="-348" dirty="0">
                <a:solidFill>
                  <a:srgbClr val="FFFFFF"/>
                </a:solidFill>
                <a:latin typeface="Arial Unicode MS"/>
                <a:cs typeface="Arial Unicode MS"/>
              </a:rPr>
              <a:t>1,5</a:t>
            </a:r>
            <a:endParaRPr sz="4000">
              <a:latin typeface="Arial Unicode MS"/>
              <a:cs typeface="Arial Unicode MS"/>
            </a:endParaRPr>
          </a:p>
          <a:p>
            <a:pPr algn="ctr">
              <a:lnSpc>
                <a:spcPts val="986"/>
              </a:lnSpc>
            </a:pPr>
            <a:r>
              <a:rPr sz="905" spc="24" dirty="0">
                <a:solidFill>
                  <a:srgbClr val="FFFFFF"/>
                </a:solidFill>
                <a:latin typeface="Arial Unicode MS"/>
                <a:cs typeface="Arial Unicode MS"/>
              </a:rPr>
              <a:t>milhões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48" dirty="0">
                <a:solidFill>
                  <a:srgbClr val="FFFFFF"/>
                </a:solidFill>
                <a:latin typeface="Arial Unicode MS"/>
                <a:cs typeface="Arial Unicode MS"/>
              </a:rPr>
              <a:t>de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24" dirty="0">
                <a:solidFill>
                  <a:srgbClr val="FFFFFF"/>
                </a:solidFill>
                <a:latin typeface="Arial Unicode MS"/>
                <a:cs typeface="Arial Unicode MS"/>
              </a:rPr>
              <a:t>hecta</a:t>
            </a:r>
            <a:r>
              <a:rPr sz="905" spc="-5" dirty="0">
                <a:solidFill>
                  <a:srgbClr val="FFFFFF"/>
                </a:solidFill>
                <a:latin typeface="Arial Unicode MS"/>
                <a:cs typeface="Arial Unicode MS"/>
              </a:rPr>
              <a:t>r</a:t>
            </a:r>
            <a:r>
              <a:rPr sz="905" spc="-14" dirty="0">
                <a:solidFill>
                  <a:srgbClr val="FFFFFF"/>
                </a:solidFill>
                <a:latin typeface="Arial Unicode MS"/>
                <a:cs typeface="Arial Unicode MS"/>
              </a:rPr>
              <a:t>es</a:t>
            </a:r>
            <a:endParaRPr sz="905">
              <a:latin typeface="Arial Unicode MS"/>
              <a:cs typeface="Arial Unicode MS"/>
            </a:endParaRPr>
          </a:p>
          <a:p>
            <a:pPr marL="70759" marR="63501" algn="ctr">
              <a:lnSpc>
                <a:spcPct val="103600"/>
              </a:lnSpc>
            </a:pPr>
            <a:r>
              <a:rPr sz="905" spc="19" dirty="0">
                <a:solidFill>
                  <a:srgbClr val="FFFFFF"/>
                </a:solidFill>
                <a:latin typeface="Arial Unicode MS"/>
                <a:cs typeface="Arial Unicode MS"/>
              </a:rPr>
              <a:t>é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-14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14" dirty="0">
                <a:solidFill>
                  <a:srgbClr val="FFFFFF"/>
                </a:solidFill>
                <a:latin typeface="Arial Unicode MS"/>
                <a:cs typeface="Arial Unicode MS"/>
              </a:rPr>
              <a:t>á</a:t>
            </a:r>
            <a:r>
              <a:rPr sz="905" spc="-10" dirty="0">
                <a:solidFill>
                  <a:srgbClr val="FFFFFF"/>
                </a:solidFill>
                <a:latin typeface="Arial Unicode MS"/>
                <a:cs typeface="Arial Unicode MS"/>
              </a:rPr>
              <a:t>r</a:t>
            </a:r>
            <a:r>
              <a:rPr sz="905" spc="5" dirty="0">
                <a:solidFill>
                  <a:srgbClr val="FFFFFF"/>
                </a:solidFill>
                <a:latin typeface="Arial Unicode MS"/>
                <a:cs typeface="Arial Unicode MS"/>
              </a:rPr>
              <a:t>ea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19" dirty="0">
                <a:solidFill>
                  <a:srgbClr val="FFFFFF"/>
                </a:solidFill>
                <a:latin typeface="Arial Unicode MS"/>
                <a:cs typeface="Arial Unicode MS"/>
              </a:rPr>
              <a:t>estimada</a:t>
            </a:r>
            <a:r>
              <a:rPr sz="905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38" dirty="0">
                <a:solidFill>
                  <a:srgbClr val="FFFFFF"/>
                </a:solidFill>
                <a:latin typeface="Arial Unicode MS"/>
                <a:cs typeface="Arial Unicode MS"/>
              </a:rPr>
              <a:t>com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-71" dirty="0">
                <a:solidFill>
                  <a:srgbClr val="FFFFFF"/>
                </a:solidFill>
                <a:latin typeface="Arial Unicode MS"/>
                <a:cs typeface="Arial Unicode MS"/>
              </a:rPr>
              <a:t>ILPF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43" dirty="0">
                <a:solidFill>
                  <a:srgbClr val="FFFFFF"/>
                </a:solidFill>
                <a:latin typeface="Arial Unicode MS"/>
                <a:cs typeface="Arial Unicode MS"/>
              </a:rPr>
              <a:t>no</a:t>
            </a:r>
            <a:r>
              <a:rPr sz="905" spc="-19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905" spc="-5" dirty="0">
                <a:solidFill>
                  <a:srgbClr val="FFFFFF"/>
                </a:solidFill>
                <a:latin typeface="Arial Unicode MS"/>
                <a:cs typeface="Arial Unicode MS"/>
              </a:rPr>
              <a:t>Brasil</a:t>
            </a:r>
            <a:endParaRPr sz="905">
              <a:latin typeface="Arial Unicode MS"/>
              <a:cs typeface="Arial Unicode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619190" y="5647186"/>
            <a:ext cx="1133929" cy="333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981">
              <a:lnSpc>
                <a:spcPts val="938"/>
              </a:lnSpc>
            </a:pPr>
            <a:r>
              <a:rPr sz="857" spc="19" dirty="0">
                <a:solidFill>
                  <a:srgbClr val="996433"/>
                </a:solidFill>
                <a:latin typeface="Calibri"/>
                <a:cs typeface="Calibri"/>
              </a:rPr>
              <a:t>Rio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38" dirty="0">
                <a:solidFill>
                  <a:srgbClr val="996433"/>
                </a:solidFill>
                <a:latin typeface="Calibri"/>
                <a:cs typeface="Calibri"/>
              </a:rPr>
              <a:t>Grande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71" dirty="0">
                <a:solidFill>
                  <a:srgbClr val="996433"/>
                </a:solidFill>
                <a:latin typeface="Calibri"/>
                <a:cs typeface="Calibri"/>
              </a:rPr>
              <a:t>do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14" dirty="0">
                <a:solidFill>
                  <a:srgbClr val="996433"/>
                </a:solidFill>
                <a:latin typeface="Calibri"/>
                <a:cs typeface="Calibri"/>
              </a:rPr>
              <a:t>Sul</a:t>
            </a:r>
            <a:endParaRPr sz="857">
              <a:latin typeface="Calibri"/>
              <a:cs typeface="Calibri"/>
            </a:endParaRPr>
          </a:p>
          <a:p>
            <a:pPr marL="12095">
              <a:lnSpc>
                <a:spcPts val="1738"/>
              </a:lnSpc>
            </a:pPr>
            <a:r>
              <a:rPr sz="1524" spc="19" dirty="0">
                <a:solidFill>
                  <a:srgbClr val="996433"/>
                </a:solidFill>
                <a:latin typeface="Arial Unicode MS"/>
                <a:cs typeface="Arial Unicode MS"/>
              </a:rPr>
              <a:t>1.457.900</a:t>
            </a:r>
            <a:r>
              <a:rPr sz="1524" spc="-95" dirty="0">
                <a:solidFill>
                  <a:srgbClr val="996433"/>
                </a:solidFill>
                <a:latin typeface="Arial Unicode MS"/>
                <a:cs typeface="Arial Unicode MS"/>
              </a:rPr>
              <a:t> </a:t>
            </a:r>
            <a:r>
              <a:rPr sz="1333" spc="-19" dirty="0">
                <a:solidFill>
                  <a:srgbClr val="996433"/>
                </a:solidFill>
                <a:latin typeface="Arial Unicode MS"/>
                <a:cs typeface="Arial Unicode MS"/>
              </a:rPr>
              <a:t>ha</a:t>
            </a:r>
            <a:endParaRPr sz="1333">
              <a:latin typeface="Arial Unicode MS"/>
              <a:cs typeface="Arial Unicode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92047" y="3770042"/>
            <a:ext cx="884767" cy="307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981">
              <a:lnSpc>
                <a:spcPts val="947"/>
              </a:lnSpc>
            </a:pPr>
            <a:r>
              <a:rPr sz="857" spc="38" dirty="0">
                <a:solidFill>
                  <a:srgbClr val="996433"/>
                </a:solidFill>
                <a:latin typeface="Calibri"/>
                <a:cs typeface="Calibri"/>
              </a:rPr>
              <a:t>Goiás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57" dirty="0">
                <a:solidFill>
                  <a:srgbClr val="996433"/>
                </a:solidFill>
                <a:latin typeface="Calibri"/>
                <a:cs typeface="Calibri"/>
              </a:rPr>
              <a:t>e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857" spc="10" dirty="0">
                <a:solidFill>
                  <a:srgbClr val="996433"/>
                </a:solidFill>
                <a:latin typeface="Calibri"/>
                <a:cs typeface="Calibri"/>
              </a:rPr>
              <a:t>DF</a:t>
            </a:r>
            <a:endParaRPr sz="857">
              <a:latin typeface="Calibri"/>
              <a:cs typeface="Calibri"/>
            </a:endParaRPr>
          </a:p>
          <a:p>
            <a:pPr marL="12095">
              <a:lnSpc>
                <a:spcPts val="1519"/>
              </a:lnSpc>
            </a:pPr>
            <a:r>
              <a:rPr sz="1333" spc="24" dirty="0">
                <a:solidFill>
                  <a:srgbClr val="996433"/>
                </a:solidFill>
                <a:latin typeface="Arial Unicode MS"/>
                <a:cs typeface="Arial Unicode MS"/>
              </a:rPr>
              <a:t>943.934</a:t>
            </a:r>
            <a:r>
              <a:rPr sz="1333" spc="-43" dirty="0">
                <a:solidFill>
                  <a:srgbClr val="996433"/>
                </a:solidFill>
                <a:latin typeface="Arial Unicode MS"/>
                <a:cs typeface="Arial Unicode MS"/>
              </a:rPr>
              <a:t> </a:t>
            </a:r>
            <a:r>
              <a:rPr sz="1333" spc="-19" dirty="0">
                <a:solidFill>
                  <a:srgbClr val="996433"/>
                </a:solidFill>
                <a:latin typeface="Arial Unicode MS"/>
                <a:cs typeface="Arial Unicode MS"/>
              </a:rPr>
              <a:t>ha</a:t>
            </a:r>
            <a:endParaRPr sz="1333">
              <a:latin typeface="Arial Unicode MS"/>
              <a:cs typeface="Arial Unicode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840620" y="4318615"/>
            <a:ext cx="1022652" cy="307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562">
              <a:lnSpc>
                <a:spcPts val="947"/>
              </a:lnSpc>
            </a:pPr>
            <a:r>
              <a:rPr sz="857" spc="10" dirty="0">
                <a:solidFill>
                  <a:srgbClr val="996433"/>
                </a:solidFill>
                <a:latin typeface="Calibri"/>
                <a:cs typeface="Calibri"/>
              </a:rPr>
              <a:t>Minas</a:t>
            </a:r>
            <a:r>
              <a:rPr sz="857" spc="24" dirty="0">
                <a:solidFill>
                  <a:srgbClr val="996433"/>
                </a:solidFill>
                <a:latin typeface="Calibri"/>
                <a:cs typeface="Calibri"/>
              </a:rPr>
              <a:t> Gerais</a:t>
            </a:r>
            <a:endParaRPr sz="857">
              <a:latin typeface="Calibri"/>
              <a:cs typeface="Calibri"/>
            </a:endParaRPr>
          </a:p>
          <a:p>
            <a:pPr marL="12095">
              <a:lnSpc>
                <a:spcPts val="1519"/>
              </a:lnSpc>
            </a:pPr>
            <a:r>
              <a:rPr sz="1333" spc="14" dirty="0">
                <a:solidFill>
                  <a:srgbClr val="996433"/>
                </a:solidFill>
                <a:latin typeface="Arial Unicode MS"/>
                <a:cs typeface="Arial Unicode MS"/>
              </a:rPr>
              <a:t>1.046.878</a:t>
            </a:r>
            <a:r>
              <a:rPr sz="1333" spc="-43" dirty="0">
                <a:solidFill>
                  <a:srgbClr val="996433"/>
                </a:solidFill>
                <a:latin typeface="Arial Unicode MS"/>
                <a:cs typeface="Arial Unicode MS"/>
              </a:rPr>
              <a:t> </a:t>
            </a:r>
            <a:r>
              <a:rPr sz="1333" spc="-19" dirty="0">
                <a:solidFill>
                  <a:srgbClr val="996433"/>
                </a:solidFill>
                <a:latin typeface="Arial Unicode MS"/>
                <a:cs typeface="Arial Unicode MS"/>
              </a:rPr>
              <a:t>ha</a:t>
            </a:r>
            <a:endParaRPr sz="1333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837762" y="1447996"/>
            <a:ext cx="151190" cy="117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762" spc="33" dirty="0">
                <a:solidFill>
                  <a:srgbClr val="996433"/>
                </a:solidFill>
                <a:latin typeface="Calibri"/>
                <a:cs typeface="Calibri"/>
              </a:rPr>
              <a:t>0%</a:t>
            </a:r>
            <a:endParaRPr sz="762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581561" y="1447996"/>
            <a:ext cx="200781" cy="117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762" spc="19" dirty="0">
                <a:solidFill>
                  <a:srgbClr val="996433"/>
                </a:solidFill>
                <a:latin typeface="Calibri"/>
                <a:cs typeface="Calibri"/>
              </a:rPr>
              <a:t>20%</a:t>
            </a:r>
            <a:endParaRPr sz="762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298866" y="1079424"/>
            <a:ext cx="979714" cy="117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762" spc="10" dirty="0">
                <a:solidFill>
                  <a:srgbClr val="996433"/>
                </a:solidFill>
                <a:latin typeface="Calibri"/>
                <a:cs typeface="Calibri"/>
              </a:rPr>
              <a:t>Á</a:t>
            </a:r>
            <a:r>
              <a:rPr sz="762" spc="-14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762" spc="33" dirty="0">
                <a:solidFill>
                  <a:srgbClr val="996433"/>
                </a:solidFill>
                <a:latin typeface="Calibri"/>
                <a:cs typeface="Calibri"/>
              </a:rPr>
              <a:t>ea</a:t>
            </a:r>
            <a:r>
              <a:rPr sz="76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762" spc="57" dirty="0">
                <a:solidFill>
                  <a:srgbClr val="996433"/>
                </a:solidFill>
                <a:latin typeface="Calibri"/>
                <a:cs typeface="Calibri"/>
              </a:rPr>
              <a:t>com</a:t>
            </a:r>
            <a:r>
              <a:rPr sz="76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762" spc="29" dirty="0">
                <a:solidFill>
                  <a:srgbClr val="996433"/>
                </a:solidFill>
                <a:latin typeface="Calibri"/>
                <a:cs typeface="Calibri"/>
              </a:rPr>
              <a:t>integração</a:t>
            </a:r>
            <a:r>
              <a:rPr sz="762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762" spc="-57" dirty="0">
                <a:solidFill>
                  <a:srgbClr val="996433"/>
                </a:solidFill>
                <a:latin typeface="Calibri"/>
                <a:cs typeface="Calibri"/>
              </a:rPr>
              <a:t>*</a:t>
            </a:r>
            <a:endParaRPr sz="762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237957" y="3930531"/>
            <a:ext cx="1716314" cy="133048"/>
          </a:xfrm>
          <a:custGeom>
            <a:avLst/>
            <a:gdLst/>
            <a:ahLst/>
            <a:cxnLst/>
            <a:rect l="l" t="t" r="r" b="b"/>
            <a:pathLst>
              <a:path w="1802129" h="139700">
                <a:moveTo>
                  <a:pt x="73600" y="0"/>
                </a:moveTo>
                <a:lnTo>
                  <a:pt x="31962" y="11922"/>
                </a:lnTo>
                <a:lnTo>
                  <a:pt x="5696" y="42740"/>
                </a:lnTo>
                <a:lnTo>
                  <a:pt x="0" y="69998"/>
                </a:lnTo>
                <a:lnTo>
                  <a:pt x="1481" y="84538"/>
                </a:lnTo>
                <a:lnTo>
                  <a:pt x="21308" y="120771"/>
                </a:lnTo>
                <a:lnTo>
                  <a:pt x="57910" y="139708"/>
                </a:lnTo>
                <a:lnTo>
                  <a:pt x="74836" y="138907"/>
                </a:lnTo>
                <a:lnTo>
                  <a:pt x="114653" y="123673"/>
                </a:lnTo>
                <a:lnTo>
                  <a:pt x="139885" y="81709"/>
                </a:lnTo>
                <a:lnTo>
                  <a:pt x="1801811" y="81285"/>
                </a:lnTo>
                <a:lnTo>
                  <a:pt x="1801811" y="59645"/>
                </a:lnTo>
                <a:lnTo>
                  <a:pt x="139978" y="59645"/>
                </a:lnTo>
                <a:lnTo>
                  <a:pt x="136487" y="46115"/>
                </a:lnTo>
                <a:lnTo>
                  <a:pt x="112313" y="13802"/>
                </a:lnTo>
                <a:lnTo>
                  <a:pt x="87643" y="2059"/>
                </a:lnTo>
                <a:lnTo>
                  <a:pt x="73600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1" name="object 21"/>
          <p:cNvSpPr/>
          <p:nvPr/>
        </p:nvSpPr>
        <p:spPr>
          <a:xfrm>
            <a:off x="5094965" y="4521016"/>
            <a:ext cx="661610" cy="134257"/>
          </a:xfrm>
          <a:custGeom>
            <a:avLst/>
            <a:gdLst/>
            <a:ahLst/>
            <a:cxnLst/>
            <a:rect l="l" t="t" r="r" b="b"/>
            <a:pathLst>
              <a:path w="694689" h="140970">
                <a:moveTo>
                  <a:pt x="624052" y="0"/>
                </a:moveTo>
                <a:lnTo>
                  <a:pt x="584595" y="12143"/>
                </a:lnTo>
                <a:lnTo>
                  <a:pt x="559104" y="43362"/>
                </a:lnTo>
                <a:lnTo>
                  <a:pt x="555045" y="56655"/>
                </a:lnTo>
                <a:lnTo>
                  <a:pt x="0" y="59537"/>
                </a:lnTo>
                <a:lnTo>
                  <a:pt x="0" y="81178"/>
                </a:lnTo>
                <a:lnTo>
                  <a:pt x="554507" y="81178"/>
                </a:lnTo>
                <a:lnTo>
                  <a:pt x="557998" y="94711"/>
                </a:lnTo>
                <a:lnTo>
                  <a:pt x="582172" y="127025"/>
                </a:lnTo>
                <a:lnTo>
                  <a:pt x="620885" y="140823"/>
                </a:lnTo>
                <a:lnTo>
                  <a:pt x="636062" y="139421"/>
                </a:lnTo>
                <a:lnTo>
                  <a:pt x="673316" y="120352"/>
                </a:lnTo>
                <a:lnTo>
                  <a:pt x="692992" y="84944"/>
                </a:lnTo>
                <a:lnTo>
                  <a:pt x="694498" y="70835"/>
                </a:lnTo>
                <a:lnTo>
                  <a:pt x="693016" y="56290"/>
                </a:lnTo>
                <a:lnTo>
                  <a:pt x="673190" y="20055"/>
                </a:lnTo>
                <a:lnTo>
                  <a:pt x="636592" y="1117"/>
                </a:lnTo>
                <a:lnTo>
                  <a:pt x="624052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2" name="object 22"/>
          <p:cNvSpPr/>
          <p:nvPr/>
        </p:nvSpPr>
        <p:spPr>
          <a:xfrm>
            <a:off x="6979034" y="4465758"/>
            <a:ext cx="814613" cy="133048"/>
          </a:xfrm>
          <a:custGeom>
            <a:avLst/>
            <a:gdLst/>
            <a:ahLst/>
            <a:cxnLst/>
            <a:rect l="l" t="t" r="r" b="b"/>
            <a:pathLst>
              <a:path w="855345" h="139700">
                <a:moveTo>
                  <a:pt x="73613" y="0"/>
                </a:moveTo>
                <a:lnTo>
                  <a:pt x="31979" y="11920"/>
                </a:lnTo>
                <a:lnTo>
                  <a:pt x="5703" y="42733"/>
                </a:lnTo>
                <a:lnTo>
                  <a:pt x="0" y="69988"/>
                </a:lnTo>
                <a:lnTo>
                  <a:pt x="1482" y="84532"/>
                </a:lnTo>
                <a:lnTo>
                  <a:pt x="21313" y="120768"/>
                </a:lnTo>
                <a:lnTo>
                  <a:pt x="57909" y="139705"/>
                </a:lnTo>
                <a:lnTo>
                  <a:pt x="74834" y="138905"/>
                </a:lnTo>
                <a:lnTo>
                  <a:pt x="114655" y="123676"/>
                </a:lnTo>
                <a:lnTo>
                  <a:pt x="139896" y="81721"/>
                </a:lnTo>
                <a:lnTo>
                  <a:pt x="854874" y="81285"/>
                </a:lnTo>
                <a:lnTo>
                  <a:pt x="854874" y="59645"/>
                </a:lnTo>
                <a:lnTo>
                  <a:pt x="139991" y="59645"/>
                </a:lnTo>
                <a:lnTo>
                  <a:pt x="136499" y="46115"/>
                </a:lnTo>
                <a:lnTo>
                  <a:pt x="112326" y="13802"/>
                </a:lnTo>
                <a:lnTo>
                  <a:pt x="87656" y="2059"/>
                </a:lnTo>
                <a:lnTo>
                  <a:pt x="73613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3" name="object 23"/>
          <p:cNvSpPr/>
          <p:nvPr/>
        </p:nvSpPr>
        <p:spPr>
          <a:xfrm>
            <a:off x="5898518" y="5808022"/>
            <a:ext cx="687010" cy="133048"/>
          </a:xfrm>
          <a:custGeom>
            <a:avLst/>
            <a:gdLst/>
            <a:ahLst/>
            <a:cxnLst/>
            <a:rect l="l" t="t" r="r" b="b"/>
            <a:pathLst>
              <a:path w="721360" h="139700">
                <a:moveTo>
                  <a:pt x="73611" y="0"/>
                </a:moveTo>
                <a:lnTo>
                  <a:pt x="31973" y="11917"/>
                </a:lnTo>
                <a:lnTo>
                  <a:pt x="5701" y="42728"/>
                </a:lnTo>
                <a:lnTo>
                  <a:pt x="0" y="69989"/>
                </a:lnTo>
                <a:lnTo>
                  <a:pt x="1481" y="84529"/>
                </a:lnTo>
                <a:lnTo>
                  <a:pt x="21308" y="120764"/>
                </a:lnTo>
                <a:lnTo>
                  <a:pt x="57907" y="139705"/>
                </a:lnTo>
                <a:lnTo>
                  <a:pt x="74834" y="138905"/>
                </a:lnTo>
                <a:lnTo>
                  <a:pt x="114654" y="123673"/>
                </a:lnTo>
                <a:lnTo>
                  <a:pt x="139885" y="81718"/>
                </a:lnTo>
                <a:lnTo>
                  <a:pt x="720977" y="81298"/>
                </a:lnTo>
                <a:lnTo>
                  <a:pt x="720977" y="59657"/>
                </a:lnTo>
                <a:lnTo>
                  <a:pt x="139978" y="59657"/>
                </a:lnTo>
                <a:lnTo>
                  <a:pt x="136491" y="46123"/>
                </a:lnTo>
                <a:lnTo>
                  <a:pt x="112324" y="13802"/>
                </a:lnTo>
                <a:lnTo>
                  <a:pt x="87655" y="2059"/>
                </a:lnTo>
                <a:lnTo>
                  <a:pt x="73611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4" name="object 24"/>
          <p:cNvSpPr/>
          <p:nvPr/>
        </p:nvSpPr>
        <p:spPr>
          <a:xfrm>
            <a:off x="4787594" y="3638052"/>
            <a:ext cx="867833" cy="134257"/>
          </a:xfrm>
          <a:custGeom>
            <a:avLst/>
            <a:gdLst/>
            <a:ahLst/>
            <a:cxnLst/>
            <a:rect l="l" t="t" r="r" b="b"/>
            <a:pathLst>
              <a:path w="911225" h="140970">
                <a:moveTo>
                  <a:pt x="840232" y="0"/>
                </a:moveTo>
                <a:lnTo>
                  <a:pt x="800766" y="12148"/>
                </a:lnTo>
                <a:lnTo>
                  <a:pt x="775279" y="43374"/>
                </a:lnTo>
                <a:lnTo>
                  <a:pt x="771223" y="56669"/>
                </a:lnTo>
                <a:lnTo>
                  <a:pt x="0" y="59626"/>
                </a:lnTo>
                <a:lnTo>
                  <a:pt x="0" y="81267"/>
                </a:lnTo>
                <a:lnTo>
                  <a:pt x="770699" y="81267"/>
                </a:lnTo>
                <a:lnTo>
                  <a:pt x="774206" y="94793"/>
                </a:lnTo>
                <a:lnTo>
                  <a:pt x="798411" y="127073"/>
                </a:lnTo>
                <a:lnTo>
                  <a:pt x="837141" y="140826"/>
                </a:lnTo>
                <a:lnTo>
                  <a:pt x="852301" y="139423"/>
                </a:lnTo>
                <a:lnTo>
                  <a:pt x="889528" y="120336"/>
                </a:lnTo>
                <a:lnTo>
                  <a:pt x="909183" y="84894"/>
                </a:lnTo>
                <a:lnTo>
                  <a:pt x="910678" y="70769"/>
                </a:lnTo>
                <a:lnTo>
                  <a:pt x="909195" y="56240"/>
                </a:lnTo>
                <a:lnTo>
                  <a:pt x="889351" y="20029"/>
                </a:lnTo>
                <a:lnTo>
                  <a:pt x="852725" y="1109"/>
                </a:lnTo>
                <a:lnTo>
                  <a:pt x="840232" y="0"/>
                </a:lnTo>
                <a:close/>
              </a:path>
            </a:pathLst>
          </a:custGeom>
          <a:solidFill>
            <a:srgbClr val="996433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5" name="object 25"/>
          <p:cNvSpPr/>
          <p:nvPr/>
        </p:nvSpPr>
        <p:spPr>
          <a:xfrm>
            <a:off x="4784485" y="3625956"/>
            <a:ext cx="882348" cy="158448"/>
          </a:xfrm>
          <a:custGeom>
            <a:avLst/>
            <a:gdLst/>
            <a:ahLst/>
            <a:cxnLst/>
            <a:rect l="l" t="t" r="r" b="b"/>
            <a:pathLst>
              <a:path w="926464" h="166370">
                <a:moveTo>
                  <a:pt x="761174" y="93967"/>
                </a:moveTo>
                <a:lnTo>
                  <a:pt x="761199" y="94373"/>
                </a:lnTo>
                <a:lnTo>
                  <a:pt x="0" y="94373"/>
                </a:lnTo>
                <a:lnTo>
                  <a:pt x="0" y="115328"/>
                </a:lnTo>
                <a:lnTo>
                  <a:pt x="766838" y="115328"/>
                </a:lnTo>
                <a:lnTo>
                  <a:pt x="772996" y="127170"/>
                </a:lnTo>
                <a:lnTo>
                  <a:pt x="780903" y="137808"/>
                </a:lnTo>
                <a:lnTo>
                  <a:pt x="813205" y="160580"/>
                </a:lnTo>
                <a:lnTo>
                  <a:pt x="839974" y="166220"/>
                </a:lnTo>
                <a:lnTo>
                  <a:pt x="855194" y="165024"/>
                </a:lnTo>
                <a:lnTo>
                  <a:pt x="869426" y="161528"/>
                </a:lnTo>
                <a:lnTo>
                  <a:pt x="882492" y="155935"/>
                </a:lnTo>
                <a:lnTo>
                  <a:pt x="894213" y="148450"/>
                </a:lnTo>
                <a:lnTo>
                  <a:pt x="903184" y="140378"/>
                </a:lnTo>
                <a:lnTo>
                  <a:pt x="851215" y="140378"/>
                </a:lnTo>
                <a:lnTo>
                  <a:pt x="835097" y="139110"/>
                </a:lnTo>
                <a:lnTo>
                  <a:pt x="799445" y="119899"/>
                </a:lnTo>
                <a:lnTo>
                  <a:pt x="787682" y="97693"/>
                </a:lnTo>
                <a:lnTo>
                  <a:pt x="761174" y="93967"/>
                </a:lnTo>
                <a:close/>
              </a:path>
              <a:path w="926464" h="166370">
                <a:moveTo>
                  <a:pt x="903113" y="26502"/>
                </a:moveTo>
                <a:lnTo>
                  <a:pt x="832243" y="26502"/>
                </a:lnTo>
                <a:lnTo>
                  <a:pt x="849312" y="27570"/>
                </a:lnTo>
                <a:lnTo>
                  <a:pt x="864215" y="31469"/>
                </a:lnTo>
                <a:lnTo>
                  <a:pt x="894492" y="56679"/>
                </a:lnTo>
                <a:lnTo>
                  <a:pt x="901212" y="81272"/>
                </a:lnTo>
                <a:lnTo>
                  <a:pt x="899477" y="96130"/>
                </a:lnTo>
                <a:lnTo>
                  <a:pt x="876718" y="130243"/>
                </a:lnTo>
                <a:lnTo>
                  <a:pt x="851215" y="140378"/>
                </a:lnTo>
                <a:lnTo>
                  <a:pt x="903184" y="140378"/>
                </a:lnTo>
                <a:lnTo>
                  <a:pt x="924067" y="103668"/>
                </a:lnTo>
                <a:lnTo>
                  <a:pt x="926380" y="89784"/>
                </a:lnTo>
                <a:lnTo>
                  <a:pt x="925283" y="73981"/>
                </a:lnTo>
                <a:lnTo>
                  <a:pt x="921960" y="59303"/>
                </a:lnTo>
                <a:lnTo>
                  <a:pt x="916605" y="45900"/>
                </a:lnTo>
                <a:lnTo>
                  <a:pt x="909410" y="33918"/>
                </a:lnTo>
                <a:lnTo>
                  <a:pt x="903113" y="26502"/>
                </a:lnTo>
                <a:close/>
              </a:path>
              <a:path w="926464" h="166370">
                <a:moveTo>
                  <a:pt x="843495" y="0"/>
                </a:moveTo>
                <a:lnTo>
                  <a:pt x="804066" y="9961"/>
                </a:lnTo>
                <a:lnTo>
                  <a:pt x="774792" y="36381"/>
                </a:lnTo>
                <a:lnTo>
                  <a:pt x="768185" y="47947"/>
                </a:lnTo>
                <a:lnTo>
                  <a:pt x="0" y="51155"/>
                </a:lnTo>
                <a:lnTo>
                  <a:pt x="0" y="72110"/>
                </a:lnTo>
                <a:lnTo>
                  <a:pt x="786841" y="72326"/>
                </a:lnTo>
                <a:lnTo>
                  <a:pt x="791042" y="59158"/>
                </a:lnTo>
                <a:lnTo>
                  <a:pt x="798104" y="47564"/>
                </a:lnTo>
                <a:lnTo>
                  <a:pt x="807606" y="37972"/>
                </a:lnTo>
                <a:lnTo>
                  <a:pt x="819126" y="30809"/>
                </a:lnTo>
                <a:lnTo>
                  <a:pt x="832243" y="26502"/>
                </a:lnTo>
                <a:lnTo>
                  <a:pt x="903113" y="26502"/>
                </a:lnTo>
                <a:lnTo>
                  <a:pt x="900569" y="23505"/>
                </a:lnTo>
                <a:lnTo>
                  <a:pt x="890277" y="14810"/>
                </a:lnTo>
                <a:lnTo>
                  <a:pt x="878727" y="7978"/>
                </a:lnTo>
                <a:lnTo>
                  <a:pt x="866113" y="3159"/>
                </a:lnTo>
                <a:lnTo>
                  <a:pt x="852629" y="500"/>
                </a:lnTo>
                <a:lnTo>
                  <a:pt x="8434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6" name="object 26"/>
          <p:cNvSpPr/>
          <p:nvPr/>
        </p:nvSpPr>
        <p:spPr>
          <a:xfrm>
            <a:off x="6226113" y="3918437"/>
            <a:ext cx="1735061" cy="157843"/>
          </a:xfrm>
          <a:custGeom>
            <a:avLst/>
            <a:gdLst/>
            <a:ahLst/>
            <a:cxnLst/>
            <a:rect l="l" t="t" r="r" b="b"/>
            <a:pathLst>
              <a:path w="1821814" h="165735">
                <a:moveTo>
                  <a:pt x="86487" y="0"/>
                </a:moveTo>
                <a:lnTo>
                  <a:pt x="43929" y="10273"/>
                </a:lnTo>
                <a:lnTo>
                  <a:pt x="13500" y="37566"/>
                </a:lnTo>
                <a:lnTo>
                  <a:pt x="0" y="76364"/>
                </a:lnTo>
                <a:lnTo>
                  <a:pt x="1093" y="92179"/>
                </a:lnTo>
                <a:lnTo>
                  <a:pt x="16951" y="132264"/>
                </a:lnTo>
                <a:lnTo>
                  <a:pt x="47609" y="158218"/>
                </a:lnTo>
                <a:lnTo>
                  <a:pt x="73690" y="165710"/>
                </a:lnTo>
                <a:lnTo>
                  <a:pt x="89618" y="164886"/>
                </a:lnTo>
                <a:lnTo>
                  <a:pt x="128906" y="151472"/>
                </a:lnTo>
                <a:lnTo>
                  <a:pt x="143048" y="139731"/>
                </a:lnTo>
                <a:lnTo>
                  <a:pt x="94046" y="139731"/>
                </a:lnTo>
                <a:lnTo>
                  <a:pt x="76990" y="138655"/>
                </a:lnTo>
                <a:lnTo>
                  <a:pt x="39384" y="119820"/>
                </a:lnTo>
                <a:lnTo>
                  <a:pt x="25159" y="84867"/>
                </a:lnTo>
                <a:lnTo>
                  <a:pt x="26897" y="70029"/>
                </a:lnTo>
                <a:lnTo>
                  <a:pt x="49680" y="35946"/>
                </a:lnTo>
                <a:lnTo>
                  <a:pt x="75214" y="25829"/>
                </a:lnTo>
                <a:lnTo>
                  <a:pt x="142816" y="25829"/>
                </a:lnTo>
                <a:lnTo>
                  <a:pt x="136075" y="19229"/>
                </a:lnTo>
                <a:lnTo>
                  <a:pt x="125252" y="11559"/>
                </a:lnTo>
                <a:lnTo>
                  <a:pt x="113252" y="5670"/>
                </a:lnTo>
                <a:lnTo>
                  <a:pt x="100266" y="1752"/>
                </a:lnTo>
                <a:lnTo>
                  <a:pt x="86487" y="0"/>
                </a:lnTo>
                <a:close/>
              </a:path>
              <a:path w="1821814" h="165735">
                <a:moveTo>
                  <a:pt x="139520" y="93991"/>
                </a:moveTo>
                <a:lnTo>
                  <a:pt x="118696" y="128303"/>
                </a:lnTo>
                <a:lnTo>
                  <a:pt x="94046" y="139731"/>
                </a:lnTo>
                <a:lnTo>
                  <a:pt x="143048" y="139731"/>
                </a:lnTo>
                <a:lnTo>
                  <a:pt x="147650" y="134967"/>
                </a:lnTo>
                <a:lnTo>
                  <a:pt x="154677" y="124913"/>
                </a:lnTo>
                <a:lnTo>
                  <a:pt x="1821330" y="115162"/>
                </a:lnTo>
                <a:lnTo>
                  <a:pt x="1821330" y="94220"/>
                </a:lnTo>
                <a:lnTo>
                  <a:pt x="139520" y="93991"/>
                </a:lnTo>
                <a:close/>
              </a:path>
              <a:path w="1821814" h="165735">
                <a:moveTo>
                  <a:pt x="142816" y="25829"/>
                </a:moveTo>
                <a:lnTo>
                  <a:pt x="75214" y="25829"/>
                </a:lnTo>
                <a:lnTo>
                  <a:pt x="91323" y="27105"/>
                </a:lnTo>
                <a:lnTo>
                  <a:pt x="105413" y="31183"/>
                </a:lnTo>
                <a:lnTo>
                  <a:pt x="117340" y="37718"/>
                </a:lnTo>
                <a:lnTo>
                  <a:pt x="126959" y="46365"/>
                </a:lnTo>
                <a:lnTo>
                  <a:pt x="134126" y="56777"/>
                </a:lnTo>
                <a:lnTo>
                  <a:pt x="138696" y="68608"/>
                </a:lnTo>
                <a:lnTo>
                  <a:pt x="165212" y="72350"/>
                </a:lnTo>
                <a:lnTo>
                  <a:pt x="165187" y="71931"/>
                </a:lnTo>
                <a:lnTo>
                  <a:pt x="1821330" y="71931"/>
                </a:lnTo>
                <a:lnTo>
                  <a:pt x="1821330" y="50989"/>
                </a:lnTo>
                <a:lnTo>
                  <a:pt x="159561" y="50989"/>
                </a:lnTo>
                <a:lnTo>
                  <a:pt x="153421" y="39136"/>
                </a:lnTo>
                <a:lnTo>
                  <a:pt x="145528" y="28485"/>
                </a:lnTo>
                <a:lnTo>
                  <a:pt x="142816" y="2582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7" name="object 27"/>
          <p:cNvSpPr/>
          <p:nvPr/>
        </p:nvSpPr>
        <p:spPr>
          <a:xfrm>
            <a:off x="5092703" y="4508921"/>
            <a:ext cx="675519" cy="158448"/>
          </a:xfrm>
          <a:custGeom>
            <a:avLst/>
            <a:gdLst/>
            <a:ahLst/>
            <a:cxnLst/>
            <a:rect l="l" t="t" r="r" b="b"/>
            <a:pathLst>
              <a:path w="709295" h="166370">
                <a:moveTo>
                  <a:pt x="544080" y="93878"/>
                </a:moveTo>
                <a:lnTo>
                  <a:pt x="544118" y="94284"/>
                </a:lnTo>
                <a:lnTo>
                  <a:pt x="0" y="94284"/>
                </a:lnTo>
                <a:lnTo>
                  <a:pt x="0" y="115227"/>
                </a:lnTo>
                <a:lnTo>
                  <a:pt x="549732" y="115227"/>
                </a:lnTo>
                <a:lnTo>
                  <a:pt x="555875" y="127078"/>
                </a:lnTo>
                <a:lnTo>
                  <a:pt x="563770" y="137728"/>
                </a:lnTo>
                <a:lnTo>
                  <a:pt x="596046" y="160543"/>
                </a:lnTo>
                <a:lnTo>
                  <a:pt x="622807" y="166215"/>
                </a:lnTo>
                <a:lnTo>
                  <a:pt x="638046" y="165023"/>
                </a:lnTo>
                <a:lnTo>
                  <a:pt x="652293" y="161532"/>
                </a:lnTo>
                <a:lnTo>
                  <a:pt x="665369" y="155946"/>
                </a:lnTo>
                <a:lnTo>
                  <a:pt x="677098" y="148470"/>
                </a:lnTo>
                <a:lnTo>
                  <a:pt x="686100" y="140385"/>
                </a:lnTo>
                <a:lnTo>
                  <a:pt x="634093" y="140385"/>
                </a:lnTo>
                <a:lnTo>
                  <a:pt x="617985" y="139111"/>
                </a:lnTo>
                <a:lnTo>
                  <a:pt x="582345" y="119862"/>
                </a:lnTo>
                <a:lnTo>
                  <a:pt x="570600" y="97625"/>
                </a:lnTo>
                <a:lnTo>
                  <a:pt x="544080" y="93878"/>
                </a:lnTo>
                <a:close/>
              </a:path>
              <a:path w="709295" h="166370">
                <a:moveTo>
                  <a:pt x="686023" y="26486"/>
                </a:moveTo>
                <a:lnTo>
                  <a:pt x="615251" y="26486"/>
                </a:lnTo>
                <a:lnTo>
                  <a:pt x="632304" y="27562"/>
                </a:lnTo>
                <a:lnTo>
                  <a:pt x="647196" y="31471"/>
                </a:lnTo>
                <a:lnTo>
                  <a:pt x="677449" y="56720"/>
                </a:lnTo>
                <a:lnTo>
                  <a:pt x="684146" y="81342"/>
                </a:lnTo>
                <a:lnTo>
                  <a:pt x="682408" y="96182"/>
                </a:lnTo>
                <a:lnTo>
                  <a:pt x="659622" y="130267"/>
                </a:lnTo>
                <a:lnTo>
                  <a:pt x="634093" y="140385"/>
                </a:lnTo>
                <a:lnTo>
                  <a:pt x="686100" y="140385"/>
                </a:lnTo>
                <a:lnTo>
                  <a:pt x="706981" y="103734"/>
                </a:lnTo>
                <a:lnTo>
                  <a:pt x="709305" y="89863"/>
                </a:lnTo>
                <a:lnTo>
                  <a:pt x="708212" y="74045"/>
                </a:lnTo>
                <a:lnTo>
                  <a:pt x="704893" y="59357"/>
                </a:lnTo>
                <a:lnTo>
                  <a:pt x="699544" y="45945"/>
                </a:lnTo>
                <a:lnTo>
                  <a:pt x="692356" y="33957"/>
                </a:lnTo>
                <a:lnTo>
                  <a:pt x="686023" y="26486"/>
                </a:lnTo>
                <a:close/>
              </a:path>
              <a:path w="709295" h="166370">
                <a:moveTo>
                  <a:pt x="626427" y="0"/>
                </a:moveTo>
                <a:lnTo>
                  <a:pt x="587005" y="9960"/>
                </a:lnTo>
                <a:lnTo>
                  <a:pt x="557731" y="36375"/>
                </a:lnTo>
                <a:lnTo>
                  <a:pt x="551123" y="47938"/>
                </a:lnTo>
                <a:lnTo>
                  <a:pt x="0" y="51066"/>
                </a:lnTo>
                <a:lnTo>
                  <a:pt x="0" y="71996"/>
                </a:lnTo>
                <a:lnTo>
                  <a:pt x="569785" y="72237"/>
                </a:lnTo>
                <a:lnTo>
                  <a:pt x="574007" y="59074"/>
                </a:lnTo>
                <a:lnTo>
                  <a:pt x="581086" y="47492"/>
                </a:lnTo>
                <a:lnTo>
                  <a:pt x="590601" y="37916"/>
                </a:lnTo>
                <a:lnTo>
                  <a:pt x="602130" y="30773"/>
                </a:lnTo>
                <a:lnTo>
                  <a:pt x="615251" y="26486"/>
                </a:lnTo>
                <a:lnTo>
                  <a:pt x="686023" y="26486"/>
                </a:lnTo>
                <a:lnTo>
                  <a:pt x="683524" y="23538"/>
                </a:lnTo>
                <a:lnTo>
                  <a:pt x="673242" y="14837"/>
                </a:lnTo>
                <a:lnTo>
                  <a:pt x="661702" y="8001"/>
                </a:lnTo>
                <a:lnTo>
                  <a:pt x="649098" y="3175"/>
                </a:lnTo>
                <a:lnTo>
                  <a:pt x="635624" y="507"/>
                </a:lnTo>
                <a:lnTo>
                  <a:pt x="6264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8" name="object 28"/>
          <p:cNvSpPr/>
          <p:nvPr/>
        </p:nvSpPr>
        <p:spPr>
          <a:xfrm>
            <a:off x="6967195" y="4453674"/>
            <a:ext cx="829129" cy="157843"/>
          </a:xfrm>
          <a:custGeom>
            <a:avLst/>
            <a:gdLst/>
            <a:ahLst/>
            <a:cxnLst/>
            <a:rect l="l" t="t" r="r" b="b"/>
            <a:pathLst>
              <a:path w="870585" h="165735">
                <a:moveTo>
                  <a:pt x="86491" y="0"/>
                </a:moveTo>
                <a:lnTo>
                  <a:pt x="43929" y="10271"/>
                </a:lnTo>
                <a:lnTo>
                  <a:pt x="13498" y="37560"/>
                </a:lnTo>
                <a:lnTo>
                  <a:pt x="0" y="76357"/>
                </a:lnTo>
                <a:lnTo>
                  <a:pt x="1093" y="92172"/>
                </a:lnTo>
                <a:lnTo>
                  <a:pt x="16953" y="132254"/>
                </a:lnTo>
                <a:lnTo>
                  <a:pt x="47613" y="158207"/>
                </a:lnTo>
                <a:lnTo>
                  <a:pt x="73696" y="165697"/>
                </a:lnTo>
                <a:lnTo>
                  <a:pt x="89621" y="164874"/>
                </a:lnTo>
                <a:lnTo>
                  <a:pt x="128906" y="151461"/>
                </a:lnTo>
                <a:lnTo>
                  <a:pt x="143053" y="139718"/>
                </a:lnTo>
                <a:lnTo>
                  <a:pt x="94047" y="139718"/>
                </a:lnTo>
                <a:lnTo>
                  <a:pt x="76995" y="138642"/>
                </a:lnTo>
                <a:lnTo>
                  <a:pt x="39389" y="119807"/>
                </a:lnTo>
                <a:lnTo>
                  <a:pt x="25159" y="84855"/>
                </a:lnTo>
                <a:lnTo>
                  <a:pt x="26898" y="70016"/>
                </a:lnTo>
                <a:lnTo>
                  <a:pt x="49691" y="35938"/>
                </a:lnTo>
                <a:lnTo>
                  <a:pt x="75226" y="25828"/>
                </a:lnTo>
                <a:lnTo>
                  <a:pt x="142829" y="25828"/>
                </a:lnTo>
                <a:lnTo>
                  <a:pt x="136079" y="19222"/>
                </a:lnTo>
                <a:lnTo>
                  <a:pt x="125255" y="11555"/>
                </a:lnTo>
                <a:lnTo>
                  <a:pt x="113255" y="5667"/>
                </a:lnTo>
                <a:lnTo>
                  <a:pt x="100270" y="1752"/>
                </a:lnTo>
                <a:lnTo>
                  <a:pt x="86491" y="0"/>
                </a:lnTo>
                <a:close/>
              </a:path>
              <a:path w="870585" h="165735">
                <a:moveTo>
                  <a:pt x="139521" y="93978"/>
                </a:moveTo>
                <a:lnTo>
                  <a:pt x="118701" y="128291"/>
                </a:lnTo>
                <a:lnTo>
                  <a:pt x="94047" y="139718"/>
                </a:lnTo>
                <a:lnTo>
                  <a:pt x="143053" y="139718"/>
                </a:lnTo>
                <a:lnTo>
                  <a:pt x="147654" y="134958"/>
                </a:lnTo>
                <a:lnTo>
                  <a:pt x="154684" y="124905"/>
                </a:lnTo>
                <a:lnTo>
                  <a:pt x="870393" y="115149"/>
                </a:lnTo>
                <a:lnTo>
                  <a:pt x="870393" y="94207"/>
                </a:lnTo>
                <a:lnTo>
                  <a:pt x="139521" y="93978"/>
                </a:lnTo>
                <a:close/>
              </a:path>
              <a:path w="870585" h="165735">
                <a:moveTo>
                  <a:pt x="142829" y="25828"/>
                </a:moveTo>
                <a:lnTo>
                  <a:pt x="75226" y="25828"/>
                </a:lnTo>
                <a:lnTo>
                  <a:pt x="91332" y="27103"/>
                </a:lnTo>
                <a:lnTo>
                  <a:pt x="105420" y="31180"/>
                </a:lnTo>
                <a:lnTo>
                  <a:pt x="117346" y="37714"/>
                </a:lnTo>
                <a:lnTo>
                  <a:pt x="126966" y="46360"/>
                </a:lnTo>
                <a:lnTo>
                  <a:pt x="134135" y="56771"/>
                </a:lnTo>
                <a:lnTo>
                  <a:pt x="138709" y="68602"/>
                </a:lnTo>
                <a:lnTo>
                  <a:pt x="165225" y="72337"/>
                </a:lnTo>
                <a:lnTo>
                  <a:pt x="165187" y="71906"/>
                </a:lnTo>
                <a:lnTo>
                  <a:pt x="870393" y="71906"/>
                </a:lnTo>
                <a:lnTo>
                  <a:pt x="870393" y="50976"/>
                </a:lnTo>
                <a:lnTo>
                  <a:pt x="159574" y="50976"/>
                </a:lnTo>
                <a:lnTo>
                  <a:pt x="153430" y="39124"/>
                </a:lnTo>
                <a:lnTo>
                  <a:pt x="145534" y="28475"/>
                </a:lnTo>
                <a:lnTo>
                  <a:pt x="142829" y="258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29" name="object 29"/>
          <p:cNvSpPr/>
          <p:nvPr/>
        </p:nvSpPr>
        <p:spPr>
          <a:xfrm>
            <a:off x="5886679" y="5795939"/>
            <a:ext cx="700919" cy="157843"/>
          </a:xfrm>
          <a:custGeom>
            <a:avLst/>
            <a:gdLst/>
            <a:ahLst/>
            <a:cxnLst/>
            <a:rect l="l" t="t" r="r" b="b"/>
            <a:pathLst>
              <a:path w="735964" h="165735">
                <a:moveTo>
                  <a:pt x="86472" y="0"/>
                </a:moveTo>
                <a:lnTo>
                  <a:pt x="43919" y="10271"/>
                </a:lnTo>
                <a:lnTo>
                  <a:pt x="13493" y="37564"/>
                </a:lnTo>
                <a:lnTo>
                  <a:pt x="0" y="76373"/>
                </a:lnTo>
                <a:lnTo>
                  <a:pt x="1094" y="92188"/>
                </a:lnTo>
                <a:lnTo>
                  <a:pt x="16957" y="132268"/>
                </a:lnTo>
                <a:lnTo>
                  <a:pt x="47622" y="158214"/>
                </a:lnTo>
                <a:lnTo>
                  <a:pt x="73708" y="165700"/>
                </a:lnTo>
                <a:lnTo>
                  <a:pt x="89630" y="164875"/>
                </a:lnTo>
                <a:lnTo>
                  <a:pt x="128910" y="151456"/>
                </a:lnTo>
                <a:lnTo>
                  <a:pt x="143045" y="139720"/>
                </a:lnTo>
                <a:lnTo>
                  <a:pt x="94036" y="139720"/>
                </a:lnTo>
                <a:lnTo>
                  <a:pt x="76983" y="138643"/>
                </a:lnTo>
                <a:lnTo>
                  <a:pt x="39381" y="119799"/>
                </a:lnTo>
                <a:lnTo>
                  <a:pt x="25160" y="84845"/>
                </a:lnTo>
                <a:lnTo>
                  <a:pt x="26899" y="70013"/>
                </a:lnTo>
                <a:lnTo>
                  <a:pt x="49691" y="35939"/>
                </a:lnTo>
                <a:lnTo>
                  <a:pt x="75233" y="25828"/>
                </a:lnTo>
                <a:lnTo>
                  <a:pt x="142821" y="25828"/>
                </a:lnTo>
                <a:lnTo>
                  <a:pt x="136063" y="19215"/>
                </a:lnTo>
                <a:lnTo>
                  <a:pt x="125237" y="11549"/>
                </a:lnTo>
                <a:lnTo>
                  <a:pt x="113236" y="5663"/>
                </a:lnTo>
                <a:lnTo>
                  <a:pt x="100250" y="1749"/>
                </a:lnTo>
                <a:lnTo>
                  <a:pt x="86472" y="0"/>
                </a:lnTo>
                <a:close/>
              </a:path>
              <a:path w="735964" h="165735">
                <a:moveTo>
                  <a:pt x="165201" y="93992"/>
                </a:moveTo>
                <a:lnTo>
                  <a:pt x="139522" y="93992"/>
                </a:lnTo>
                <a:lnTo>
                  <a:pt x="135293" y="107147"/>
                </a:lnTo>
                <a:lnTo>
                  <a:pt x="128208" y="118723"/>
                </a:lnTo>
                <a:lnTo>
                  <a:pt x="118690" y="128296"/>
                </a:lnTo>
                <a:lnTo>
                  <a:pt x="107158" y="135437"/>
                </a:lnTo>
                <a:lnTo>
                  <a:pt x="94036" y="139720"/>
                </a:lnTo>
                <a:lnTo>
                  <a:pt x="143045" y="139720"/>
                </a:lnTo>
                <a:lnTo>
                  <a:pt x="147656" y="134948"/>
                </a:lnTo>
                <a:lnTo>
                  <a:pt x="154685" y="124893"/>
                </a:lnTo>
                <a:lnTo>
                  <a:pt x="735939" y="115163"/>
                </a:lnTo>
                <a:lnTo>
                  <a:pt x="735939" y="94195"/>
                </a:lnTo>
                <a:lnTo>
                  <a:pt x="165201" y="93992"/>
                </a:lnTo>
                <a:close/>
              </a:path>
              <a:path w="735964" h="165735">
                <a:moveTo>
                  <a:pt x="142821" y="25828"/>
                </a:moveTo>
                <a:lnTo>
                  <a:pt x="75233" y="25828"/>
                </a:lnTo>
                <a:lnTo>
                  <a:pt x="91338" y="27104"/>
                </a:lnTo>
                <a:lnTo>
                  <a:pt x="105425" y="31182"/>
                </a:lnTo>
                <a:lnTo>
                  <a:pt x="117350" y="37719"/>
                </a:lnTo>
                <a:lnTo>
                  <a:pt x="126968" y="46367"/>
                </a:lnTo>
                <a:lnTo>
                  <a:pt x="134133" y="56783"/>
                </a:lnTo>
                <a:lnTo>
                  <a:pt x="138701" y="68621"/>
                </a:lnTo>
                <a:lnTo>
                  <a:pt x="165214" y="72351"/>
                </a:lnTo>
                <a:lnTo>
                  <a:pt x="165189" y="71906"/>
                </a:lnTo>
                <a:lnTo>
                  <a:pt x="735939" y="71906"/>
                </a:lnTo>
                <a:lnTo>
                  <a:pt x="735939" y="50964"/>
                </a:lnTo>
                <a:lnTo>
                  <a:pt x="159562" y="50964"/>
                </a:lnTo>
                <a:lnTo>
                  <a:pt x="153417" y="39115"/>
                </a:lnTo>
                <a:lnTo>
                  <a:pt x="145520" y="28468"/>
                </a:lnTo>
                <a:lnTo>
                  <a:pt x="142821" y="258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pic>
        <p:nvPicPr>
          <p:cNvPr id="30" name="Picture 4">
            <a:extLst>
              <a:ext uri="{FF2B5EF4-FFF2-40B4-BE49-F238E27FC236}">
                <a16:creationId xmlns:a16="http://schemas.microsoft.com/office/drawing/2014/main" xmlns="" id="{69E743DD-D5E4-4715-B131-9300F36BA7B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4778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69807" y="125822"/>
            <a:ext cx="7754590" cy="6114492"/>
          </a:xfrm>
          <a:custGeom>
            <a:avLst/>
            <a:gdLst/>
            <a:ahLst/>
            <a:cxnLst/>
            <a:rect l="l" t="t" r="r" b="b"/>
            <a:pathLst>
              <a:path w="7200265" h="7200265">
                <a:moveTo>
                  <a:pt x="0" y="7199998"/>
                </a:moveTo>
                <a:lnTo>
                  <a:pt x="7199998" y="7199998"/>
                </a:lnTo>
                <a:lnTo>
                  <a:pt x="7199998" y="0"/>
                </a:lnTo>
                <a:lnTo>
                  <a:pt x="0" y="0"/>
                </a:lnTo>
                <a:lnTo>
                  <a:pt x="0" y="7199998"/>
                </a:lnTo>
                <a:close/>
              </a:path>
            </a:pathLst>
          </a:custGeom>
          <a:solidFill>
            <a:srgbClr val="D8E8DB"/>
          </a:solidFill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4" name="object 4"/>
          <p:cNvSpPr txBox="1"/>
          <p:nvPr/>
        </p:nvSpPr>
        <p:spPr>
          <a:xfrm>
            <a:off x="6392769" y="125822"/>
            <a:ext cx="903514" cy="263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 indent="194737"/>
            <a:r>
              <a:rPr sz="857" spc="10" dirty="0">
                <a:solidFill>
                  <a:srgbClr val="008445"/>
                </a:solidFill>
                <a:latin typeface="Arial Unicode MS"/>
                <a:cs typeface="Arial Unicode MS"/>
              </a:rPr>
              <a:t>Á</a:t>
            </a:r>
            <a:r>
              <a:rPr sz="857" spc="-14" dirty="0">
                <a:solidFill>
                  <a:srgbClr val="008445"/>
                </a:solidFill>
                <a:latin typeface="Arial Unicode MS"/>
                <a:cs typeface="Arial Unicode MS"/>
              </a:rPr>
              <a:t>r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eas </a:t>
            </a:r>
            <a:r>
              <a:rPr sz="857" spc="14" dirty="0">
                <a:solidFill>
                  <a:srgbClr val="008445"/>
                </a:solidFill>
                <a:latin typeface="Arial Unicode MS"/>
                <a:cs typeface="Arial Unicode MS"/>
              </a:rPr>
              <a:t>sob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 </a:t>
            </a:r>
            <a:r>
              <a:rPr sz="857" spc="-5" dirty="0">
                <a:solidFill>
                  <a:srgbClr val="008445"/>
                </a:solidFill>
                <a:latin typeface="Arial Unicode MS"/>
                <a:cs typeface="Arial Unicode MS"/>
              </a:rPr>
              <a:t>uso </a:t>
            </a:r>
            <a:r>
              <a:rPr sz="857" spc="14" dirty="0">
                <a:solidFill>
                  <a:srgbClr val="008445"/>
                </a:solidFill>
                <a:latin typeface="Arial Unicode MS"/>
                <a:cs typeface="Arial Unicode MS"/>
              </a:rPr>
              <a:t>ag</a:t>
            </a:r>
            <a:r>
              <a:rPr sz="857" dirty="0">
                <a:solidFill>
                  <a:srgbClr val="008445"/>
                </a:solidFill>
                <a:latin typeface="Arial Unicode MS"/>
                <a:cs typeface="Arial Unicode MS"/>
              </a:rPr>
              <a:t>r</a:t>
            </a:r>
            <a:r>
              <a:rPr sz="857" spc="14" dirty="0">
                <a:solidFill>
                  <a:srgbClr val="008445"/>
                </a:solidFill>
                <a:latin typeface="Arial Unicode MS"/>
                <a:cs typeface="Arial Unicode MS"/>
              </a:rPr>
              <a:t>opecuário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 </a:t>
            </a:r>
            <a:r>
              <a:rPr sz="857" spc="-10" dirty="0">
                <a:solidFill>
                  <a:srgbClr val="008445"/>
                </a:solidFill>
                <a:latin typeface="Arial Unicode MS"/>
                <a:cs typeface="Arial Unicode MS"/>
              </a:rPr>
              <a:t>(ha)</a:t>
            </a:r>
            <a:endParaRPr sz="857" dirty="0">
              <a:latin typeface="Arial Unicode MS"/>
              <a:cs typeface="Arial Unicode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36177" y="125822"/>
            <a:ext cx="1089176" cy="263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7411" marR="4838" indent="-65920">
              <a:tabLst>
                <a:tab pos="916233" algn="l"/>
              </a:tabLst>
            </a:pPr>
            <a:r>
              <a:rPr sz="857" spc="10" dirty="0">
                <a:solidFill>
                  <a:srgbClr val="008445"/>
                </a:solidFill>
                <a:latin typeface="Arial Unicode MS"/>
                <a:cs typeface="Arial Unicode MS"/>
              </a:rPr>
              <a:t>Á</a:t>
            </a:r>
            <a:r>
              <a:rPr sz="857" spc="-14" dirty="0">
                <a:solidFill>
                  <a:srgbClr val="008445"/>
                </a:solidFill>
                <a:latin typeface="Arial Unicode MS"/>
                <a:cs typeface="Arial Unicode MS"/>
              </a:rPr>
              <a:t>rea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 </a:t>
            </a:r>
            <a:r>
              <a:rPr sz="857" spc="14" dirty="0">
                <a:solidFill>
                  <a:srgbClr val="008445"/>
                </a:solidFill>
                <a:latin typeface="Arial Unicode MS"/>
                <a:cs typeface="Arial Unicode MS"/>
              </a:rPr>
              <a:t>com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 </a:t>
            </a:r>
            <a:r>
              <a:rPr sz="857" spc="10" dirty="0">
                <a:solidFill>
                  <a:srgbClr val="008445"/>
                </a:solidFill>
                <a:latin typeface="Arial Unicode MS"/>
                <a:cs typeface="Arial Unicode MS"/>
              </a:rPr>
              <a:t>integraçã</a:t>
            </a:r>
            <a:r>
              <a:rPr sz="857" spc="-5" dirty="0">
                <a:solidFill>
                  <a:srgbClr val="008445"/>
                </a:solidFill>
                <a:latin typeface="Arial Unicode MS"/>
                <a:cs typeface="Arial Unicode MS"/>
              </a:rPr>
              <a:t>o</a:t>
            </a:r>
            <a:r>
              <a:rPr sz="857" spc="38" dirty="0">
                <a:solidFill>
                  <a:srgbClr val="008445"/>
                </a:solidFill>
                <a:latin typeface="Arial Unicode MS"/>
                <a:cs typeface="Arial Unicode MS"/>
              </a:rPr>
              <a:t>*</a:t>
            </a:r>
            <a:r>
              <a:rPr sz="857" spc="24" dirty="0">
                <a:solidFill>
                  <a:srgbClr val="008445"/>
                </a:solidFill>
                <a:latin typeface="Arial Unicode MS"/>
                <a:cs typeface="Arial Unicode MS"/>
              </a:rPr>
              <a:t> </a:t>
            </a:r>
            <a:r>
              <a:rPr sz="857" spc="-10" dirty="0">
                <a:solidFill>
                  <a:srgbClr val="008445"/>
                </a:solidFill>
                <a:latin typeface="Arial Unicode MS"/>
                <a:cs typeface="Arial Unicode MS"/>
              </a:rPr>
              <a:t>(ha)</a:t>
            </a:r>
            <a:r>
              <a:rPr sz="857" dirty="0">
                <a:solidFill>
                  <a:srgbClr val="008445"/>
                </a:solidFill>
                <a:latin typeface="Arial Unicode MS"/>
                <a:cs typeface="Arial Unicode MS"/>
              </a:rPr>
              <a:t>	</a:t>
            </a:r>
            <a:r>
              <a:rPr sz="857" spc="-29" dirty="0">
                <a:solidFill>
                  <a:srgbClr val="008445"/>
                </a:solidFill>
                <a:latin typeface="Arial Unicode MS"/>
                <a:cs typeface="Arial Unicode MS"/>
              </a:rPr>
              <a:t>(%)</a:t>
            </a:r>
            <a:endParaRPr sz="857">
              <a:latin typeface="Arial Unicode MS"/>
              <a:cs typeface="Arial Unicode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06143" y="5825143"/>
            <a:ext cx="4319210" cy="3810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>
              <a:tabLst>
                <a:tab pos="1710905" algn="l"/>
                <a:tab pos="2812199" algn="l"/>
                <a:tab pos="4007837" algn="l"/>
              </a:tabLst>
            </a:pPr>
            <a:r>
              <a:rPr sz="952" b="1" spc="-29" dirty="0">
                <a:solidFill>
                  <a:srgbClr val="008445"/>
                </a:solidFill>
                <a:latin typeface="Calibri"/>
                <a:cs typeface="Calibri"/>
              </a:rPr>
              <a:t>T</a:t>
            </a:r>
            <a:r>
              <a:rPr sz="952" b="1" spc="29" dirty="0">
                <a:solidFill>
                  <a:srgbClr val="008445"/>
                </a:solidFill>
                <a:latin typeface="Calibri"/>
                <a:cs typeface="Calibri"/>
              </a:rPr>
              <a:t>otal</a:t>
            </a:r>
            <a:r>
              <a:rPr sz="952" b="1" dirty="0">
                <a:solidFill>
                  <a:srgbClr val="008445"/>
                </a:solidFill>
                <a:latin typeface="Calibri"/>
                <a:cs typeface="Calibri"/>
              </a:rPr>
              <a:t>	</a:t>
            </a:r>
            <a:r>
              <a:rPr sz="952" b="1" spc="71" dirty="0">
                <a:solidFill>
                  <a:srgbClr val="008445"/>
                </a:solidFill>
                <a:latin typeface="Calibri"/>
                <a:cs typeface="Calibri"/>
              </a:rPr>
              <a:t>208.639.578</a:t>
            </a:r>
            <a:r>
              <a:rPr sz="952" b="1" dirty="0">
                <a:solidFill>
                  <a:srgbClr val="008445"/>
                </a:solidFill>
                <a:latin typeface="Calibri"/>
                <a:cs typeface="Calibri"/>
              </a:rPr>
              <a:t>	</a:t>
            </a:r>
            <a:r>
              <a:rPr sz="952" b="1" spc="67" dirty="0">
                <a:solidFill>
                  <a:srgbClr val="008445"/>
                </a:solidFill>
                <a:latin typeface="Calibri"/>
                <a:cs typeface="Calibri"/>
              </a:rPr>
              <a:t>11.468.124</a:t>
            </a:r>
            <a:r>
              <a:rPr sz="952" b="1" dirty="0">
                <a:solidFill>
                  <a:srgbClr val="008445"/>
                </a:solidFill>
                <a:latin typeface="Calibri"/>
                <a:cs typeface="Calibri"/>
              </a:rPr>
              <a:t>	</a:t>
            </a:r>
            <a:r>
              <a:rPr sz="952" b="1" spc="67" dirty="0">
                <a:solidFill>
                  <a:srgbClr val="008445"/>
                </a:solidFill>
                <a:latin typeface="Calibri"/>
                <a:cs typeface="Calibri"/>
              </a:rPr>
              <a:t>5,50</a:t>
            </a:r>
            <a:endParaRPr sz="952" dirty="0">
              <a:latin typeface="Calibri"/>
              <a:cs typeface="Calibri"/>
            </a:endParaRPr>
          </a:p>
          <a:p>
            <a:pPr>
              <a:spcBef>
                <a:spcPts val="6"/>
              </a:spcBef>
            </a:pPr>
            <a:endParaRPr sz="762" dirty="0">
              <a:latin typeface="Times New Roman"/>
              <a:cs typeface="Times New Roman"/>
            </a:endParaRPr>
          </a:p>
          <a:p>
            <a:pPr marL="204413"/>
            <a:r>
              <a:rPr sz="762" dirty="0">
                <a:solidFill>
                  <a:srgbClr val="008445"/>
                </a:solidFill>
                <a:latin typeface="Calibri"/>
                <a:cs typeface="Calibri"/>
              </a:rPr>
              <a:t>*</a:t>
            </a:r>
            <a:r>
              <a:rPr sz="762" spc="-19" dirty="0">
                <a:solidFill>
                  <a:srgbClr val="008445"/>
                </a:solidFill>
                <a:latin typeface="Calibri"/>
                <a:cs typeface="Calibri"/>
              </a:rPr>
              <a:t>V</a:t>
            </a:r>
            <a:r>
              <a:rPr sz="762" spc="10" dirty="0">
                <a:solidFill>
                  <a:srgbClr val="008445"/>
                </a:solidFill>
                <a:latin typeface="Calibri"/>
                <a:cs typeface="Calibri"/>
              </a:rPr>
              <a:t>alo</a:t>
            </a:r>
            <a:r>
              <a:rPr sz="762" spc="-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762" spc="33" dirty="0">
                <a:solidFill>
                  <a:srgbClr val="008445"/>
                </a:solidFill>
                <a:latin typeface="Calibri"/>
                <a:cs typeface="Calibri"/>
              </a:rPr>
              <a:t>es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29" dirty="0">
                <a:solidFill>
                  <a:srgbClr val="008445"/>
                </a:solidFill>
                <a:latin typeface="Calibri"/>
                <a:cs typeface="Calibri"/>
              </a:rPr>
              <a:t>extrapolados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a </a:t>
            </a:r>
            <a:r>
              <a:rPr sz="762" spc="24" dirty="0">
                <a:solidFill>
                  <a:srgbClr val="008445"/>
                </a:solidFill>
                <a:latin typeface="Calibri"/>
                <a:cs typeface="Calibri"/>
              </a:rPr>
              <a:t>pa</a:t>
            </a:r>
            <a:r>
              <a:rPr sz="762" spc="29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762" spc="-24" dirty="0">
                <a:solidFill>
                  <a:srgbClr val="008445"/>
                </a:solidFill>
                <a:latin typeface="Calibri"/>
                <a:cs typeface="Calibri"/>
              </a:rPr>
              <a:t>tir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48" dirty="0">
                <a:solidFill>
                  <a:srgbClr val="008445"/>
                </a:solidFill>
                <a:latin typeface="Calibri"/>
                <a:cs typeface="Calibri"/>
              </a:rPr>
              <a:t>dos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48" dirty="0">
                <a:solidFill>
                  <a:srgbClr val="008445"/>
                </a:solidFill>
                <a:latin typeface="Calibri"/>
                <a:cs typeface="Calibri"/>
              </a:rPr>
              <a:t>dados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43" dirty="0">
                <a:solidFill>
                  <a:srgbClr val="008445"/>
                </a:solidFill>
                <a:latin typeface="Calibri"/>
                <a:cs typeface="Calibri"/>
              </a:rPr>
              <a:t>da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29" dirty="0">
                <a:solidFill>
                  <a:srgbClr val="008445"/>
                </a:solidFill>
                <a:latin typeface="Calibri"/>
                <a:cs typeface="Calibri"/>
              </a:rPr>
              <a:t>pesquisa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57" dirty="0">
                <a:solidFill>
                  <a:srgbClr val="008445"/>
                </a:solidFill>
                <a:latin typeface="Calibri"/>
                <a:cs typeface="Calibri"/>
              </a:rPr>
              <a:t>com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38" dirty="0">
                <a:solidFill>
                  <a:srgbClr val="008445"/>
                </a:solidFill>
                <a:latin typeface="Calibri"/>
                <a:cs typeface="Calibri"/>
              </a:rPr>
              <a:t>base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nas </a:t>
            </a:r>
            <a:r>
              <a:rPr sz="762" dirty="0">
                <a:solidFill>
                  <a:srgbClr val="008445"/>
                </a:solidFill>
                <a:latin typeface="Calibri"/>
                <a:cs typeface="Calibri"/>
              </a:rPr>
              <a:t>á</a:t>
            </a:r>
            <a:r>
              <a:rPr sz="762" spc="-19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762" spc="29" dirty="0">
                <a:solidFill>
                  <a:srgbClr val="008445"/>
                </a:solidFill>
                <a:latin typeface="Calibri"/>
                <a:cs typeface="Calibri"/>
              </a:rPr>
              <a:t>eas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48" dirty="0">
                <a:solidFill>
                  <a:srgbClr val="008445"/>
                </a:solidFill>
                <a:latin typeface="Calibri"/>
                <a:cs typeface="Calibri"/>
              </a:rPr>
              <a:t>sob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29" dirty="0">
                <a:solidFill>
                  <a:srgbClr val="008445"/>
                </a:solidFill>
                <a:latin typeface="Calibri"/>
                <a:cs typeface="Calibri"/>
              </a:rPr>
              <a:t>uso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762" spc="38" dirty="0">
                <a:solidFill>
                  <a:srgbClr val="008445"/>
                </a:solidFill>
                <a:latin typeface="Calibri"/>
                <a:cs typeface="Calibri"/>
              </a:rPr>
              <a:t>ag</a:t>
            </a:r>
            <a:r>
              <a:rPr sz="762" spc="14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762" spc="33" dirty="0">
                <a:solidFill>
                  <a:srgbClr val="008445"/>
                </a:solidFill>
                <a:latin typeface="Calibri"/>
                <a:cs typeface="Calibri"/>
              </a:rPr>
              <a:t>opecuári</a:t>
            </a:r>
            <a:r>
              <a:rPr sz="762" spc="19" dirty="0">
                <a:solidFill>
                  <a:srgbClr val="008445"/>
                </a:solidFill>
                <a:latin typeface="Calibri"/>
                <a:cs typeface="Calibri"/>
              </a:rPr>
              <a:t>o</a:t>
            </a:r>
            <a:r>
              <a:rPr sz="762" spc="-33" dirty="0">
                <a:solidFill>
                  <a:srgbClr val="008445"/>
                </a:solidFill>
                <a:latin typeface="Calibri"/>
                <a:cs typeface="Calibri"/>
              </a:rPr>
              <a:t>.</a:t>
            </a:r>
            <a:endParaRPr sz="762" dirty="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204342"/>
              </p:ext>
            </p:extLst>
          </p:nvPr>
        </p:nvGraphicFramePr>
        <p:xfrm>
          <a:off x="3433920" y="476586"/>
          <a:ext cx="5691433" cy="534855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4856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57429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40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23336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595213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205714">
                <a:tc rowSpan="7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No</a:t>
                      </a:r>
                      <a:r>
                        <a:rPr sz="1000" spc="3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te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Ac</a:t>
                      </a:r>
                      <a:r>
                        <a:rPr sz="10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1.550.224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81788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321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0,02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Ama</a:t>
                      </a:r>
                      <a:r>
                        <a:rPr sz="1000" spc="-1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z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onas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2.221.744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72009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9.407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0,42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Amapá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6409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242.498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R="257810" algn="r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0,00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Pará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13.493.870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427.378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3,17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Rondônia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6.700.660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78.258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1,17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Roraima</a:t>
                      </a:r>
                      <a:endParaRPr sz="1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6409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710.225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18.422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2,59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spc="-5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T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ocantins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8.065.233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500.302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6,20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05714">
                <a:tc rowSpan="9">
                  <a:txBody>
                    <a:bodyPr/>
                    <a:lstStyle/>
                    <a:p>
                      <a:pPr marL="448309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Nordeste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Alagoas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1.555.272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72009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4.619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0,30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Bahia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21.996.268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545.778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2,48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Ceará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5.142.852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41.380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0,80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Maranhão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4.797.636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69.087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1,44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Paraíba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2.152.310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136.217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6,33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Pernambuco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4.273.523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217.673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5,09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Piauí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5.599.900</a:t>
                      </a:r>
                      <a:endParaRPr sz="1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74.119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1,32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Rio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Grande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No</a:t>
                      </a:r>
                      <a:r>
                        <a:rPr sz="1000" spc="3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te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2.298.618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221.491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9,64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4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Sergipe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1.281.116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72009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1.774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0,14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5"/>
                  </a:ext>
                </a:extLst>
              </a:tr>
              <a:tr h="205714">
                <a:tc rowSpan="3">
                  <a:txBody>
                    <a:bodyPr/>
                    <a:lstStyle/>
                    <a:p>
                      <a:pPr marL="32956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Cent</a:t>
                      </a:r>
                      <a:r>
                        <a:rPr sz="1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o-Oeste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Goiás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DF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19.745.814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943.934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4,78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6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Mato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</a:t>
                      </a:r>
                      <a:r>
                        <a:rPr sz="1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osso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30.957.213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26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1.501.016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4,85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7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Mato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</a:t>
                      </a:r>
                      <a:r>
                        <a:rPr sz="1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osso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Sul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19.504.048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26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2.085.518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26543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10,69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8"/>
                  </a:ext>
                </a:extLst>
              </a:tr>
              <a:tr h="205714">
                <a:tc rowSpan="4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Sudeste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Espírito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Santo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1.186.482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118.121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9,96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9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Minas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Gerais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19.217.726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26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1.046.878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5,45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0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Rio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de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Janei</a:t>
                      </a:r>
                      <a:r>
                        <a:rPr sz="1000" spc="-1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1.016.170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11.981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1,18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1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São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Paulo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14.916.482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861.140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5,77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2"/>
                  </a:ext>
                </a:extLst>
              </a:tr>
              <a:tr h="205714">
                <a:tc row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Sul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Paraná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9.387.407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416.517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3591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4,44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3"/>
                  </a:ext>
                </a:extLst>
              </a:tr>
              <a:tr h="2057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Rio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Grande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Sul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7.108.887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4826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1.457.900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26543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20,51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4"/>
                  </a:ext>
                </a:extLst>
              </a:tr>
              <a:tr h="20571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8E8DB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Santa</a:t>
                      </a:r>
                      <a:r>
                        <a:rPr sz="10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Catarina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3.517.399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57975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678.893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tc>
                  <a:txBody>
                    <a:bodyPr/>
                    <a:lstStyle/>
                    <a:p>
                      <a:pPr marL="265430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19,30</a:t>
                      </a:r>
                      <a:endParaRPr sz="10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C7D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25"/>
                  </a:ext>
                </a:extLst>
              </a:tr>
            </a:tbl>
          </a:graphicData>
        </a:graphic>
      </p:graphicFrame>
      <p:pic>
        <p:nvPicPr>
          <p:cNvPr id="20" name="Picture 4">
            <a:extLst>
              <a:ext uri="{FF2B5EF4-FFF2-40B4-BE49-F238E27FC236}">
                <a16:creationId xmlns:a16="http://schemas.microsoft.com/office/drawing/2014/main" xmlns="" id="{6448C5CB-4D1B-42DE-B704-3EE7003BE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133" y="349668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35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07028" y="121155"/>
            <a:ext cx="3553521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3200" b="1" spc="71" dirty="0">
                <a:solidFill>
                  <a:srgbClr val="008445"/>
                </a:solidFill>
                <a:latin typeface="Calibri"/>
                <a:cs typeface="Calibri"/>
              </a:rPr>
              <a:t>CONFIGUR</a:t>
            </a:r>
            <a:r>
              <a:rPr sz="3200" b="1" spc="57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3200" b="1" spc="71" dirty="0">
                <a:solidFill>
                  <a:srgbClr val="008445"/>
                </a:solidFill>
                <a:latin typeface="Calibri"/>
                <a:cs typeface="Calibri"/>
              </a:rPr>
              <a:t>ÇÕES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68846" y="884668"/>
            <a:ext cx="9834057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z="2400" spc="5" dirty="0">
                <a:solidFill>
                  <a:srgbClr val="008445"/>
                </a:solidFill>
                <a:latin typeface="Calibri"/>
                <a:cs typeface="Calibri"/>
              </a:rPr>
              <a:t>Dent</a:t>
            </a:r>
            <a:r>
              <a:rPr sz="2400" spc="-14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2400" spc="62" dirty="0">
                <a:solidFill>
                  <a:srgbClr val="008445"/>
                </a:solidFill>
                <a:latin typeface="Calibri"/>
                <a:cs typeface="Calibri"/>
              </a:rPr>
              <a:t>e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as </a:t>
            </a:r>
            <a:r>
              <a:rPr sz="2400" spc="10" dirty="0">
                <a:solidFill>
                  <a:srgbClr val="008445"/>
                </a:solidFill>
                <a:latin typeface="Calibri"/>
                <a:cs typeface="Calibri"/>
              </a:rPr>
              <a:t>quat</a:t>
            </a:r>
            <a:r>
              <a:rPr sz="240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2400" spc="76" dirty="0">
                <a:solidFill>
                  <a:srgbClr val="008445"/>
                </a:solidFill>
                <a:latin typeface="Calibri"/>
                <a:cs typeface="Calibri"/>
              </a:rPr>
              <a:t>o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008445"/>
                </a:solidFill>
                <a:latin typeface="Calibri"/>
                <a:cs typeface="Calibri"/>
              </a:rPr>
              <a:t>possibilidades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71" dirty="0">
                <a:solidFill>
                  <a:srgbClr val="008445"/>
                </a:solidFill>
                <a:latin typeface="Calibri"/>
                <a:cs typeface="Calibri"/>
              </a:rPr>
              <a:t>de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38" dirty="0">
                <a:solidFill>
                  <a:srgbClr val="008445"/>
                </a:solidFill>
                <a:latin typeface="Calibri"/>
                <a:cs typeface="Calibri"/>
              </a:rPr>
              <a:t>configuração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76" dirty="0">
                <a:solidFill>
                  <a:srgbClr val="008445"/>
                </a:solidFill>
                <a:latin typeface="Calibri"/>
                <a:cs typeface="Calibri"/>
              </a:rPr>
              <a:t>do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19" dirty="0">
                <a:solidFill>
                  <a:srgbClr val="008445"/>
                </a:solidFill>
                <a:latin typeface="Calibri"/>
                <a:cs typeface="Calibri"/>
              </a:rPr>
              <a:t>sistema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z="2400"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odutivo,</a:t>
            </a:r>
            <a:r>
              <a:rPr sz="2400" spc="1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008445"/>
                </a:solidFill>
                <a:latin typeface="Calibri"/>
                <a:cs typeface="Calibri"/>
              </a:rPr>
              <a:t>integração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008445"/>
                </a:solidFill>
                <a:latin typeface="Calibri"/>
                <a:cs typeface="Calibri"/>
              </a:rPr>
              <a:t>lavoura-pecuária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62" dirty="0">
                <a:solidFill>
                  <a:srgbClr val="008445"/>
                </a:solidFill>
                <a:latin typeface="Calibri"/>
                <a:cs typeface="Calibri"/>
              </a:rPr>
              <a:t>é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mais </a:t>
            </a:r>
            <a:r>
              <a:rPr sz="2400" spc="38" dirty="0">
                <a:solidFill>
                  <a:srgbClr val="008445"/>
                </a:solidFill>
                <a:latin typeface="Calibri"/>
                <a:cs typeface="Calibri"/>
              </a:rPr>
              <a:t>adotada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43" dirty="0">
                <a:solidFill>
                  <a:srgbClr val="008445"/>
                </a:solidFill>
                <a:latin typeface="Calibri"/>
                <a:cs typeface="Calibri"/>
              </a:rPr>
              <a:t>pelos</a:t>
            </a:r>
            <a:r>
              <a:rPr sz="24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z="2400"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2400" spc="33" dirty="0">
                <a:solidFill>
                  <a:srgbClr val="008445"/>
                </a:solidFill>
                <a:latin typeface="Calibri"/>
                <a:cs typeface="Calibri"/>
              </a:rPr>
              <a:t>oduto</a:t>
            </a:r>
            <a:r>
              <a:rPr sz="2400" spc="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2400" spc="14" dirty="0">
                <a:solidFill>
                  <a:srgbClr val="008445"/>
                </a:solidFill>
                <a:latin typeface="Calibri"/>
                <a:cs typeface="Calibri"/>
              </a:rPr>
              <a:t>es.</a:t>
            </a:r>
            <a:endParaRPr sz="2400" dirty="0">
              <a:latin typeface="Calibri"/>
              <a:cs typeface="Calibri"/>
            </a:endParaRPr>
          </a:p>
        </p:txBody>
      </p:sp>
      <p:grpSp>
        <p:nvGrpSpPr>
          <p:cNvPr id="44" name="Agrupar 43"/>
          <p:cNvGrpSpPr/>
          <p:nvPr/>
        </p:nvGrpSpPr>
        <p:grpSpPr>
          <a:xfrm>
            <a:off x="2025175" y="2148663"/>
            <a:ext cx="8106515" cy="3158833"/>
            <a:chOff x="2617807" y="3088963"/>
            <a:chExt cx="6103257" cy="2229152"/>
          </a:xfrm>
        </p:grpSpPr>
        <p:grpSp>
          <p:nvGrpSpPr>
            <p:cNvPr id="43" name="Agrupar 42"/>
            <p:cNvGrpSpPr/>
            <p:nvPr/>
          </p:nvGrpSpPr>
          <p:grpSpPr>
            <a:xfrm>
              <a:off x="2617807" y="3088963"/>
              <a:ext cx="6103257" cy="2229152"/>
              <a:chOff x="5669435" y="966471"/>
              <a:chExt cx="6103257" cy="2229152"/>
            </a:xfrm>
          </p:grpSpPr>
          <p:grpSp>
            <p:nvGrpSpPr>
              <p:cNvPr id="42" name="Agrupar 41"/>
              <p:cNvGrpSpPr/>
              <p:nvPr/>
            </p:nvGrpSpPr>
            <p:grpSpPr>
              <a:xfrm>
                <a:off x="5669435" y="966471"/>
                <a:ext cx="6103257" cy="2229152"/>
                <a:chOff x="2667000" y="857141"/>
                <a:chExt cx="6103257" cy="2229152"/>
              </a:xfrm>
            </p:grpSpPr>
            <p:sp>
              <p:nvSpPr>
                <p:cNvPr id="12" name="object 12"/>
                <p:cNvSpPr/>
                <p:nvPr/>
              </p:nvSpPr>
              <p:spPr>
                <a:xfrm>
                  <a:off x="2667000" y="857141"/>
                  <a:ext cx="6103257" cy="22291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08420" h="2340610">
                      <a:moveTo>
                        <a:pt x="0" y="2340000"/>
                      </a:moveTo>
                      <a:lnTo>
                        <a:pt x="6408000" y="2340000"/>
                      </a:lnTo>
                      <a:lnTo>
                        <a:pt x="6408000" y="0"/>
                      </a:lnTo>
                      <a:lnTo>
                        <a:pt x="0" y="0"/>
                      </a:lnTo>
                      <a:lnTo>
                        <a:pt x="0" y="2340000"/>
                      </a:lnTo>
                      <a:close/>
                    </a:path>
                  </a:pathLst>
                </a:custGeom>
                <a:solidFill>
                  <a:srgbClr val="D8E8DB"/>
                </a:solidFill>
              </p:spPr>
              <p:txBody>
                <a:bodyPr wrap="square" lIns="0" tIns="0" rIns="0" bIns="0" rtlCol="0"/>
                <a:lstStyle/>
                <a:p>
                  <a:endParaRPr sz="1714" dirty="0"/>
                </a:p>
              </p:txBody>
            </p:sp>
            <p:sp>
              <p:nvSpPr>
                <p:cNvPr id="13" name="object 13"/>
                <p:cNvSpPr/>
                <p:nvPr/>
              </p:nvSpPr>
              <p:spPr>
                <a:xfrm>
                  <a:off x="5020866" y="1571438"/>
                  <a:ext cx="323548" cy="342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9725" h="360044">
                      <a:moveTo>
                        <a:pt x="0" y="359994"/>
                      </a:moveTo>
                      <a:lnTo>
                        <a:pt x="339547" y="359994"/>
                      </a:lnTo>
                      <a:lnTo>
                        <a:pt x="339547" y="0"/>
                      </a:lnTo>
                      <a:lnTo>
                        <a:pt x="0" y="0"/>
                      </a:lnTo>
                      <a:lnTo>
                        <a:pt x="0" y="359994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14" name="object 14"/>
                <p:cNvSpPr/>
                <p:nvPr/>
              </p:nvSpPr>
              <p:spPr>
                <a:xfrm>
                  <a:off x="4754416" y="1554857"/>
                  <a:ext cx="144538" cy="376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64" h="395605">
                      <a:moveTo>
                        <a:pt x="79524" y="0"/>
                      </a:moveTo>
                      <a:lnTo>
                        <a:pt x="49626" y="27517"/>
                      </a:lnTo>
                      <a:lnTo>
                        <a:pt x="32858" y="64208"/>
                      </a:lnTo>
                      <a:lnTo>
                        <a:pt x="18382" y="109131"/>
                      </a:lnTo>
                      <a:lnTo>
                        <a:pt x="7351" y="156634"/>
                      </a:lnTo>
                      <a:lnTo>
                        <a:pt x="921" y="201069"/>
                      </a:lnTo>
                      <a:lnTo>
                        <a:pt x="0" y="214223"/>
                      </a:lnTo>
                      <a:lnTo>
                        <a:pt x="803" y="231944"/>
                      </a:lnTo>
                      <a:lnTo>
                        <a:pt x="13169" y="274136"/>
                      </a:lnTo>
                      <a:lnTo>
                        <a:pt x="49422" y="304755"/>
                      </a:lnTo>
                      <a:lnTo>
                        <a:pt x="54945" y="395396"/>
                      </a:lnTo>
                      <a:lnTo>
                        <a:pt x="96271" y="395396"/>
                      </a:lnTo>
                      <a:lnTo>
                        <a:pt x="96271" y="306318"/>
                      </a:lnTo>
                      <a:lnTo>
                        <a:pt x="108533" y="301756"/>
                      </a:lnTo>
                      <a:lnTo>
                        <a:pt x="137183" y="276391"/>
                      </a:lnTo>
                      <a:lnTo>
                        <a:pt x="150839" y="236601"/>
                      </a:lnTo>
                      <a:lnTo>
                        <a:pt x="151491" y="224352"/>
                      </a:lnTo>
                      <a:lnTo>
                        <a:pt x="151146" y="211527"/>
                      </a:lnTo>
                      <a:lnTo>
                        <a:pt x="146321" y="167618"/>
                      </a:lnTo>
                      <a:lnTo>
                        <a:pt x="136719" y="119826"/>
                      </a:lnTo>
                      <a:lnTo>
                        <a:pt x="123508" y="73635"/>
                      </a:lnTo>
                      <a:lnTo>
                        <a:pt x="107858" y="34530"/>
                      </a:lnTo>
                      <a:lnTo>
                        <a:pt x="85214" y="2893"/>
                      </a:lnTo>
                      <a:lnTo>
                        <a:pt x="79524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16" name="object 16"/>
                <p:cNvSpPr/>
                <p:nvPr/>
              </p:nvSpPr>
              <p:spPr>
                <a:xfrm>
                  <a:off x="4252526" y="1691428"/>
                  <a:ext cx="412448" cy="240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3069" h="252094">
                      <a:moveTo>
                        <a:pt x="7141" y="126034"/>
                      </a:moveTo>
                      <a:lnTo>
                        <a:pt x="5337" y="126034"/>
                      </a:lnTo>
                      <a:lnTo>
                        <a:pt x="3890" y="126453"/>
                      </a:lnTo>
                      <a:lnTo>
                        <a:pt x="2048" y="126898"/>
                      </a:lnTo>
                      <a:lnTo>
                        <a:pt x="1134" y="128295"/>
                      </a:lnTo>
                      <a:lnTo>
                        <a:pt x="677" y="130174"/>
                      </a:lnTo>
                      <a:lnTo>
                        <a:pt x="0" y="138422"/>
                      </a:lnTo>
                      <a:lnTo>
                        <a:pt x="931" y="153156"/>
                      </a:lnTo>
                      <a:lnTo>
                        <a:pt x="3535" y="168228"/>
                      </a:lnTo>
                      <a:lnTo>
                        <a:pt x="4007" y="176940"/>
                      </a:lnTo>
                      <a:lnTo>
                        <a:pt x="4113" y="183773"/>
                      </a:lnTo>
                      <a:lnTo>
                        <a:pt x="3790" y="191958"/>
                      </a:lnTo>
                      <a:lnTo>
                        <a:pt x="2504" y="208477"/>
                      </a:lnTo>
                      <a:lnTo>
                        <a:pt x="1949" y="219519"/>
                      </a:lnTo>
                      <a:lnTo>
                        <a:pt x="1961" y="225932"/>
                      </a:lnTo>
                      <a:lnTo>
                        <a:pt x="1591" y="227063"/>
                      </a:lnTo>
                      <a:lnTo>
                        <a:pt x="1159" y="236106"/>
                      </a:lnTo>
                      <a:lnTo>
                        <a:pt x="8766" y="246825"/>
                      </a:lnTo>
                      <a:lnTo>
                        <a:pt x="16831" y="251028"/>
                      </a:lnTo>
                      <a:lnTo>
                        <a:pt x="20527" y="251993"/>
                      </a:lnTo>
                      <a:lnTo>
                        <a:pt x="32960" y="251993"/>
                      </a:lnTo>
                      <a:lnTo>
                        <a:pt x="44060" y="235813"/>
                      </a:lnTo>
                      <a:lnTo>
                        <a:pt x="49587" y="230783"/>
                      </a:lnTo>
                      <a:lnTo>
                        <a:pt x="58607" y="221619"/>
                      </a:lnTo>
                      <a:lnTo>
                        <a:pt x="72361" y="204692"/>
                      </a:lnTo>
                      <a:lnTo>
                        <a:pt x="80466" y="192550"/>
                      </a:lnTo>
                      <a:lnTo>
                        <a:pt x="83729" y="183773"/>
                      </a:lnTo>
                      <a:lnTo>
                        <a:pt x="82958" y="176940"/>
                      </a:lnTo>
                      <a:lnTo>
                        <a:pt x="78958" y="170630"/>
                      </a:lnTo>
                      <a:lnTo>
                        <a:pt x="87697" y="163964"/>
                      </a:lnTo>
                      <a:lnTo>
                        <a:pt x="100646" y="161102"/>
                      </a:lnTo>
                      <a:lnTo>
                        <a:pt x="114672" y="160642"/>
                      </a:lnTo>
                      <a:lnTo>
                        <a:pt x="281323" y="160642"/>
                      </a:lnTo>
                      <a:lnTo>
                        <a:pt x="286495" y="158677"/>
                      </a:lnTo>
                      <a:lnTo>
                        <a:pt x="297556" y="152546"/>
                      </a:lnTo>
                      <a:lnTo>
                        <a:pt x="394593" y="152546"/>
                      </a:lnTo>
                      <a:lnTo>
                        <a:pt x="391504" y="144542"/>
                      </a:lnTo>
                      <a:lnTo>
                        <a:pt x="386742" y="135034"/>
                      </a:lnTo>
                      <a:lnTo>
                        <a:pt x="384937" y="131207"/>
                      </a:lnTo>
                      <a:lnTo>
                        <a:pt x="24498" y="131207"/>
                      </a:lnTo>
                      <a:lnTo>
                        <a:pt x="8487" y="127355"/>
                      </a:lnTo>
                      <a:lnTo>
                        <a:pt x="7141" y="126034"/>
                      </a:lnTo>
                      <a:close/>
                    </a:path>
                    <a:path w="433069" h="252094">
                      <a:moveTo>
                        <a:pt x="191278" y="186856"/>
                      </a:moveTo>
                      <a:lnTo>
                        <a:pt x="147663" y="186856"/>
                      </a:lnTo>
                      <a:lnTo>
                        <a:pt x="152975" y="188785"/>
                      </a:lnTo>
                      <a:lnTo>
                        <a:pt x="155756" y="194335"/>
                      </a:lnTo>
                      <a:lnTo>
                        <a:pt x="157115" y="198475"/>
                      </a:lnTo>
                      <a:lnTo>
                        <a:pt x="159966" y="211364"/>
                      </a:lnTo>
                      <a:lnTo>
                        <a:pt x="160870" y="223747"/>
                      </a:lnTo>
                      <a:lnTo>
                        <a:pt x="160937" y="235599"/>
                      </a:lnTo>
                      <a:lnTo>
                        <a:pt x="160818" y="240461"/>
                      </a:lnTo>
                      <a:lnTo>
                        <a:pt x="160354" y="248284"/>
                      </a:lnTo>
                      <a:lnTo>
                        <a:pt x="160862" y="249656"/>
                      </a:lnTo>
                      <a:lnTo>
                        <a:pt x="162665" y="251548"/>
                      </a:lnTo>
                      <a:lnTo>
                        <a:pt x="164037" y="251993"/>
                      </a:lnTo>
                      <a:lnTo>
                        <a:pt x="189437" y="251993"/>
                      </a:lnTo>
                      <a:lnTo>
                        <a:pt x="191278" y="250139"/>
                      </a:lnTo>
                      <a:lnTo>
                        <a:pt x="191278" y="186856"/>
                      </a:lnTo>
                      <a:close/>
                    </a:path>
                    <a:path w="433069" h="252094">
                      <a:moveTo>
                        <a:pt x="394593" y="152546"/>
                      </a:moveTo>
                      <a:lnTo>
                        <a:pt x="297556" y="152546"/>
                      </a:lnTo>
                      <a:lnTo>
                        <a:pt x="313333" y="156000"/>
                      </a:lnTo>
                      <a:lnTo>
                        <a:pt x="321297" y="163964"/>
                      </a:lnTo>
                      <a:lnTo>
                        <a:pt x="328600" y="179923"/>
                      </a:lnTo>
                      <a:lnTo>
                        <a:pt x="330750" y="189323"/>
                      </a:lnTo>
                      <a:lnTo>
                        <a:pt x="329118" y="199447"/>
                      </a:lnTo>
                      <a:lnTo>
                        <a:pt x="326169" y="212069"/>
                      </a:lnTo>
                      <a:lnTo>
                        <a:pt x="321980" y="225666"/>
                      </a:lnTo>
                      <a:lnTo>
                        <a:pt x="316770" y="238372"/>
                      </a:lnTo>
                      <a:lnTo>
                        <a:pt x="312208" y="246456"/>
                      </a:lnTo>
                      <a:lnTo>
                        <a:pt x="312208" y="248284"/>
                      </a:lnTo>
                      <a:lnTo>
                        <a:pt x="313122" y="249656"/>
                      </a:lnTo>
                      <a:lnTo>
                        <a:pt x="314074" y="251028"/>
                      </a:lnTo>
                      <a:lnTo>
                        <a:pt x="315459" y="251993"/>
                      </a:lnTo>
                      <a:lnTo>
                        <a:pt x="344072" y="251993"/>
                      </a:lnTo>
                      <a:lnTo>
                        <a:pt x="345939" y="251028"/>
                      </a:lnTo>
                      <a:lnTo>
                        <a:pt x="346396" y="249300"/>
                      </a:lnTo>
                      <a:lnTo>
                        <a:pt x="348099" y="245060"/>
                      </a:lnTo>
                      <a:lnTo>
                        <a:pt x="352428" y="234450"/>
                      </a:lnTo>
                      <a:lnTo>
                        <a:pt x="358215" y="219519"/>
                      </a:lnTo>
                      <a:lnTo>
                        <a:pt x="364292" y="202319"/>
                      </a:lnTo>
                      <a:lnTo>
                        <a:pt x="399168" y="202319"/>
                      </a:lnTo>
                      <a:lnTo>
                        <a:pt x="400049" y="197392"/>
                      </a:lnTo>
                      <a:lnTo>
                        <a:pt x="400507" y="182779"/>
                      </a:lnTo>
                      <a:lnTo>
                        <a:pt x="400432" y="180944"/>
                      </a:lnTo>
                      <a:lnTo>
                        <a:pt x="398916" y="167929"/>
                      </a:lnTo>
                      <a:lnTo>
                        <a:pt x="395734" y="155502"/>
                      </a:lnTo>
                      <a:lnTo>
                        <a:pt x="394593" y="152546"/>
                      </a:lnTo>
                      <a:close/>
                    </a:path>
                    <a:path w="433069" h="252094">
                      <a:moveTo>
                        <a:pt x="281323" y="160642"/>
                      </a:moveTo>
                      <a:lnTo>
                        <a:pt x="114672" y="160642"/>
                      </a:lnTo>
                      <a:lnTo>
                        <a:pt x="114135" y="170630"/>
                      </a:lnTo>
                      <a:lnTo>
                        <a:pt x="112301" y="182779"/>
                      </a:lnTo>
                      <a:lnTo>
                        <a:pt x="100802" y="223747"/>
                      </a:lnTo>
                      <a:lnTo>
                        <a:pt x="90656" y="244208"/>
                      </a:lnTo>
                      <a:lnTo>
                        <a:pt x="90656" y="245948"/>
                      </a:lnTo>
                      <a:lnTo>
                        <a:pt x="91609" y="247383"/>
                      </a:lnTo>
                      <a:lnTo>
                        <a:pt x="92498" y="248792"/>
                      </a:lnTo>
                      <a:lnTo>
                        <a:pt x="93920" y="249656"/>
                      </a:lnTo>
                      <a:lnTo>
                        <a:pt x="121136" y="249656"/>
                      </a:lnTo>
                      <a:lnTo>
                        <a:pt x="122482" y="248792"/>
                      </a:lnTo>
                      <a:lnTo>
                        <a:pt x="123493" y="246825"/>
                      </a:lnTo>
                      <a:lnTo>
                        <a:pt x="127479" y="237847"/>
                      </a:lnTo>
                      <a:lnTo>
                        <a:pt x="132380" y="225580"/>
                      </a:lnTo>
                      <a:lnTo>
                        <a:pt x="143521" y="197240"/>
                      </a:lnTo>
                      <a:lnTo>
                        <a:pt x="147663" y="186856"/>
                      </a:lnTo>
                      <a:lnTo>
                        <a:pt x="191278" y="186856"/>
                      </a:lnTo>
                      <a:lnTo>
                        <a:pt x="191278" y="163398"/>
                      </a:lnTo>
                      <a:lnTo>
                        <a:pt x="274071" y="163398"/>
                      </a:lnTo>
                      <a:lnTo>
                        <a:pt x="281323" y="160642"/>
                      </a:lnTo>
                      <a:close/>
                    </a:path>
                    <a:path w="433069" h="252094">
                      <a:moveTo>
                        <a:pt x="399168" y="202319"/>
                      </a:moveTo>
                      <a:lnTo>
                        <a:pt x="364292" y="202319"/>
                      </a:lnTo>
                      <a:lnTo>
                        <a:pt x="364161" y="215885"/>
                      </a:lnTo>
                      <a:lnTo>
                        <a:pt x="361936" y="229072"/>
                      </a:lnTo>
                      <a:lnTo>
                        <a:pt x="358822" y="240461"/>
                      </a:lnTo>
                      <a:lnTo>
                        <a:pt x="357564" y="244208"/>
                      </a:lnTo>
                      <a:lnTo>
                        <a:pt x="357445" y="245948"/>
                      </a:lnTo>
                      <a:lnTo>
                        <a:pt x="359274" y="248792"/>
                      </a:lnTo>
                      <a:lnTo>
                        <a:pt x="360696" y="249300"/>
                      </a:lnTo>
                      <a:lnTo>
                        <a:pt x="386490" y="249300"/>
                      </a:lnTo>
                      <a:lnTo>
                        <a:pt x="388382" y="247853"/>
                      </a:lnTo>
                      <a:lnTo>
                        <a:pt x="389309" y="245948"/>
                      </a:lnTo>
                      <a:lnTo>
                        <a:pt x="393752" y="228485"/>
                      </a:lnTo>
                      <a:lnTo>
                        <a:pt x="397227" y="213167"/>
                      </a:lnTo>
                      <a:lnTo>
                        <a:pt x="399168" y="202319"/>
                      </a:lnTo>
                      <a:close/>
                    </a:path>
                    <a:path w="433069" h="252094">
                      <a:moveTo>
                        <a:pt x="274071" y="163398"/>
                      </a:moveTo>
                      <a:lnTo>
                        <a:pt x="191278" y="163398"/>
                      </a:lnTo>
                      <a:lnTo>
                        <a:pt x="194034" y="163868"/>
                      </a:lnTo>
                      <a:lnTo>
                        <a:pt x="256353" y="166154"/>
                      </a:lnTo>
                      <a:lnTo>
                        <a:pt x="262373" y="166154"/>
                      </a:lnTo>
                      <a:lnTo>
                        <a:pt x="267440" y="165709"/>
                      </a:lnTo>
                      <a:lnTo>
                        <a:pt x="271631" y="164325"/>
                      </a:lnTo>
                      <a:lnTo>
                        <a:pt x="274071" y="163398"/>
                      </a:lnTo>
                      <a:close/>
                    </a:path>
                    <a:path w="433069" h="252094">
                      <a:moveTo>
                        <a:pt x="383704" y="20319"/>
                      </a:moveTo>
                      <a:lnTo>
                        <a:pt x="370348" y="20319"/>
                      </a:lnTo>
                      <a:lnTo>
                        <a:pt x="372215" y="20815"/>
                      </a:lnTo>
                      <a:lnTo>
                        <a:pt x="374552" y="22593"/>
                      </a:lnTo>
                      <a:lnTo>
                        <a:pt x="378981" y="27822"/>
                      </a:lnTo>
                      <a:lnTo>
                        <a:pt x="382748" y="37528"/>
                      </a:lnTo>
                      <a:lnTo>
                        <a:pt x="384968" y="53003"/>
                      </a:lnTo>
                      <a:lnTo>
                        <a:pt x="385344" y="74362"/>
                      </a:lnTo>
                      <a:lnTo>
                        <a:pt x="387374" y="92109"/>
                      </a:lnTo>
                      <a:lnTo>
                        <a:pt x="406620" y="130603"/>
                      </a:lnTo>
                      <a:lnTo>
                        <a:pt x="414201" y="133362"/>
                      </a:lnTo>
                      <a:lnTo>
                        <a:pt x="421567" y="133362"/>
                      </a:lnTo>
                      <a:lnTo>
                        <a:pt x="427104" y="130174"/>
                      </a:lnTo>
                      <a:lnTo>
                        <a:pt x="430394" y="125539"/>
                      </a:lnTo>
                      <a:lnTo>
                        <a:pt x="416500" y="125539"/>
                      </a:lnTo>
                      <a:lnTo>
                        <a:pt x="412855" y="124193"/>
                      </a:lnTo>
                      <a:lnTo>
                        <a:pt x="393998" y="81424"/>
                      </a:lnTo>
                      <a:lnTo>
                        <a:pt x="393881" y="61299"/>
                      </a:lnTo>
                      <a:lnTo>
                        <a:pt x="392591" y="45365"/>
                      </a:lnTo>
                      <a:lnTo>
                        <a:pt x="390125" y="33107"/>
                      </a:lnTo>
                      <a:lnTo>
                        <a:pt x="386476" y="24014"/>
                      </a:lnTo>
                      <a:lnTo>
                        <a:pt x="383704" y="20319"/>
                      </a:lnTo>
                      <a:close/>
                    </a:path>
                    <a:path w="433069" h="252094">
                      <a:moveTo>
                        <a:pt x="329314" y="0"/>
                      </a:moveTo>
                      <a:lnTo>
                        <a:pt x="142345" y="0"/>
                      </a:lnTo>
                      <a:lnTo>
                        <a:pt x="123664" y="1772"/>
                      </a:lnTo>
                      <a:lnTo>
                        <a:pt x="83700" y="21650"/>
                      </a:lnTo>
                      <a:lnTo>
                        <a:pt x="57454" y="60070"/>
                      </a:lnTo>
                      <a:lnTo>
                        <a:pt x="51568" y="72705"/>
                      </a:lnTo>
                      <a:lnTo>
                        <a:pt x="46375" y="83073"/>
                      </a:lnTo>
                      <a:lnTo>
                        <a:pt x="40365" y="95659"/>
                      </a:lnTo>
                      <a:lnTo>
                        <a:pt x="34480" y="108160"/>
                      </a:lnTo>
                      <a:lnTo>
                        <a:pt x="29073" y="120151"/>
                      </a:lnTo>
                      <a:lnTo>
                        <a:pt x="24498" y="131207"/>
                      </a:lnTo>
                      <a:lnTo>
                        <a:pt x="384937" y="131207"/>
                      </a:lnTo>
                      <a:lnTo>
                        <a:pt x="381168" y="123220"/>
                      </a:lnTo>
                      <a:lnTo>
                        <a:pt x="376963" y="109539"/>
                      </a:lnTo>
                      <a:lnTo>
                        <a:pt x="374152" y="95384"/>
                      </a:lnTo>
                      <a:lnTo>
                        <a:pt x="372858" y="83073"/>
                      </a:lnTo>
                      <a:lnTo>
                        <a:pt x="372815" y="71227"/>
                      </a:lnTo>
                      <a:lnTo>
                        <a:pt x="375140" y="56068"/>
                      </a:lnTo>
                      <a:lnTo>
                        <a:pt x="375184" y="42925"/>
                      </a:lnTo>
                      <a:lnTo>
                        <a:pt x="373118" y="31555"/>
                      </a:lnTo>
                      <a:lnTo>
                        <a:pt x="369110" y="21715"/>
                      </a:lnTo>
                      <a:lnTo>
                        <a:pt x="370348" y="20319"/>
                      </a:lnTo>
                      <a:lnTo>
                        <a:pt x="383704" y="20319"/>
                      </a:lnTo>
                      <a:lnTo>
                        <a:pt x="381641" y="17572"/>
                      </a:lnTo>
                      <a:lnTo>
                        <a:pt x="374552" y="12039"/>
                      </a:lnTo>
                      <a:lnTo>
                        <a:pt x="361166" y="12039"/>
                      </a:lnTo>
                      <a:lnTo>
                        <a:pt x="350648" y="4655"/>
                      </a:lnTo>
                      <a:lnTo>
                        <a:pt x="338442" y="685"/>
                      </a:lnTo>
                      <a:lnTo>
                        <a:pt x="329314" y="0"/>
                      </a:lnTo>
                      <a:close/>
                    </a:path>
                    <a:path w="433069" h="252094">
                      <a:moveTo>
                        <a:pt x="427612" y="115887"/>
                      </a:moveTo>
                      <a:lnTo>
                        <a:pt x="424818" y="116255"/>
                      </a:lnTo>
                      <a:lnTo>
                        <a:pt x="423434" y="118605"/>
                      </a:lnTo>
                      <a:lnTo>
                        <a:pt x="420208" y="123659"/>
                      </a:lnTo>
                      <a:lnTo>
                        <a:pt x="416500" y="125539"/>
                      </a:lnTo>
                      <a:lnTo>
                        <a:pt x="430394" y="125539"/>
                      </a:lnTo>
                      <a:lnTo>
                        <a:pt x="431727" y="123659"/>
                      </a:lnTo>
                      <a:lnTo>
                        <a:pt x="432692" y="121361"/>
                      </a:lnTo>
                      <a:lnTo>
                        <a:pt x="432223" y="118605"/>
                      </a:lnTo>
                      <a:lnTo>
                        <a:pt x="429924" y="117208"/>
                      </a:lnTo>
                      <a:lnTo>
                        <a:pt x="427612" y="115887"/>
                      </a:lnTo>
                      <a:close/>
                    </a:path>
                    <a:path w="433069" h="252094">
                      <a:moveTo>
                        <a:pt x="368062" y="10642"/>
                      </a:moveTo>
                      <a:lnTo>
                        <a:pt x="361166" y="12039"/>
                      </a:lnTo>
                      <a:lnTo>
                        <a:pt x="374552" y="12039"/>
                      </a:lnTo>
                      <a:lnTo>
                        <a:pt x="368062" y="10642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18" name="object 18"/>
                <p:cNvSpPr/>
                <p:nvPr/>
              </p:nvSpPr>
              <p:spPr>
                <a:xfrm>
                  <a:off x="4754416" y="2503428"/>
                  <a:ext cx="144538" cy="376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64" h="395605">
                      <a:moveTo>
                        <a:pt x="79524" y="0"/>
                      </a:moveTo>
                      <a:lnTo>
                        <a:pt x="49626" y="27517"/>
                      </a:lnTo>
                      <a:lnTo>
                        <a:pt x="32858" y="64208"/>
                      </a:lnTo>
                      <a:lnTo>
                        <a:pt x="18382" y="109131"/>
                      </a:lnTo>
                      <a:lnTo>
                        <a:pt x="7351" y="156634"/>
                      </a:lnTo>
                      <a:lnTo>
                        <a:pt x="921" y="201069"/>
                      </a:lnTo>
                      <a:lnTo>
                        <a:pt x="0" y="214223"/>
                      </a:lnTo>
                      <a:lnTo>
                        <a:pt x="803" y="231944"/>
                      </a:lnTo>
                      <a:lnTo>
                        <a:pt x="13169" y="274136"/>
                      </a:lnTo>
                      <a:lnTo>
                        <a:pt x="49422" y="304755"/>
                      </a:lnTo>
                      <a:lnTo>
                        <a:pt x="54945" y="395396"/>
                      </a:lnTo>
                      <a:lnTo>
                        <a:pt x="96271" y="395396"/>
                      </a:lnTo>
                      <a:lnTo>
                        <a:pt x="96271" y="306318"/>
                      </a:lnTo>
                      <a:lnTo>
                        <a:pt x="108533" y="301756"/>
                      </a:lnTo>
                      <a:lnTo>
                        <a:pt x="137183" y="276391"/>
                      </a:lnTo>
                      <a:lnTo>
                        <a:pt x="150839" y="236601"/>
                      </a:lnTo>
                      <a:lnTo>
                        <a:pt x="151491" y="224352"/>
                      </a:lnTo>
                      <a:lnTo>
                        <a:pt x="151146" y="211527"/>
                      </a:lnTo>
                      <a:lnTo>
                        <a:pt x="146321" y="167618"/>
                      </a:lnTo>
                      <a:lnTo>
                        <a:pt x="136719" y="119826"/>
                      </a:lnTo>
                      <a:lnTo>
                        <a:pt x="123508" y="73635"/>
                      </a:lnTo>
                      <a:lnTo>
                        <a:pt x="107858" y="34530"/>
                      </a:lnTo>
                      <a:lnTo>
                        <a:pt x="85214" y="2893"/>
                      </a:lnTo>
                      <a:lnTo>
                        <a:pt x="79524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0" name="object 20"/>
                <p:cNvSpPr/>
                <p:nvPr/>
              </p:nvSpPr>
              <p:spPr>
                <a:xfrm>
                  <a:off x="5020866" y="2045717"/>
                  <a:ext cx="251581" cy="342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160" h="360044">
                      <a:moveTo>
                        <a:pt x="0" y="359994"/>
                      </a:moveTo>
                      <a:lnTo>
                        <a:pt x="263994" y="359994"/>
                      </a:lnTo>
                      <a:lnTo>
                        <a:pt x="263994" y="0"/>
                      </a:lnTo>
                      <a:lnTo>
                        <a:pt x="0" y="0"/>
                      </a:lnTo>
                      <a:lnTo>
                        <a:pt x="0" y="359994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1" name="object 21"/>
                <p:cNvSpPr/>
                <p:nvPr/>
              </p:nvSpPr>
              <p:spPr>
                <a:xfrm>
                  <a:off x="4754416" y="2029142"/>
                  <a:ext cx="144538" cy="376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64" h="395605">
                      <a:moveTo>
                        <a:pt x="79524" y="0"/>
                      </a:moveTo>
                      <a:lnTo>
                        <a:pt x="49626" y="27517"/>
                      </a:lnTo>
                      <a:lnTo>
                        <a:pt x="32858" y="64208"/>
                      </a:lnTo>
                      <a:lnTo>
                        <a:pt x="18382" y="109131"/>
                      </a:lnTo>
                      <a:lnTo>
                        <a:pt x="7351" y="156634"/>
                      </a:lnTo>
                      <a:lnTo>
                        <a:pt x="921" y="201069"/>
                      </a:lnTo>
                      <a:lnTo>
                        <a:pt x="0" y="214223"/>
                      </a:lnTo>
                      <a:lnTo>
                        <a:pt x="803" y="231944"/>
                      </a:lnTo>
                      <a:lnTo>
                        <a:pt x="13169" y="274136"/>
                      </a:lnTo>
                      <a:lnTo>
                        <a:pt x="49422" y="304755"/>
                      </a:lnTo>
                      <a:lnTo>
                        <a:pt x="54945" y="395396"/>
                      </a:lnTo>
                      <a:lnTo>
                        <a:pt x="96271" y="395396"/>
                      </a:lnTo>
                      <a:lnTo>
                        <a:pt x="96271" y="306318"/>
                      </a:lnTo>
                      <a:lnTo>
                        <a:pt x="108533" y="301756"/>
                      </a:lnTo>
                      <a:lnTo>
                        <a:pt x="137183" y="276391"/>
                      </a:lnTo>
                      <a:lnTo>
                        <a:pt x="150839" y="236601"/>
                      </a:lnTo>
                      <a:lnTo>
                        <a:pt x="151491" y="224352"/>
                      </a:lnTo>
                      <a:lnTo>
                        <a:pt x="151146" y="211527"/>
                      </a:lnTo>
                      <a:lnTo>
                        <a:pt x="146321" y="167618"/>
                      </a:lnTo>
                      <a:lnTo>
                        <a:pt x="136719" y="119826"/>
                      </a:lnTo>
                      <a:lnTo>
                        <a:pt x="123508" y="73635"/>
                      </a:lnTo>
                      <a:lnTo>
                        <a:pt x="107858" y="34530"/>
                      </a:lnTo>
                      <a:lnTo>
                        <a:pt x="85214" y="2893"/>
                      </a:lnTo>
                      <a:lnTo>
                        <a:pt x="79524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2" name="object 22"/>
                <p:cNvSpPr/>
                <p:nvPr/>
              </p:nvSpPr>
              <p:spPr>
                <a:xfrm>
                  <a:off x="4252526" y="2165714"/>
                  <a:ext cx="412448" cy="240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3069" h="252094">
                      <a:moveTo>
                        <a:pt x="7141" y="126034"/>
                      </a:moveTo>
                      <a:lnTo>
                        <a:pt x="5337" y="126034"/>
                      </a:lnTo>
                      <a:lnTo>
                        <a:pt x="3890" y="126453"/>
                      </a:lnTo>
                      <a:lnTo>
                        <a:pt x="2048" y="126898"/>
                      </a:lnTo>
                      <a:lnTo>
                        <a:pt x="1134" y="128295"/>
                      </a:lnTo>
                      <a:lnTo>
                        <a:pt x="677" y="130174"/>
                      </a:lnTo>
                      <a:lnTo>
                        <a:pt x="0" y="138422"/>
                      </a:lnTo>
                      <a:lnTo>
                        <a:pt x="931" y="153156"/>
                      </a:lnTo>
                      <a:lnTo>
                        <a:pt x="3535" y="168228"/>
                      </a:lnTo>
                      <a:lnTo>
                        <a:pt x="4007" y="176940"/>
                      </a:lnTo>
                      <a:lnTo>
                        <a:pt x="4113" y="183773"/>
                      </a:lnTo>
                      <a:lnTo>
                        <a:pt x="3790" y="191958"/>
                      </a:lnTo>
                      <a:lnTo>
                        <a:pt x="2504" y="208477"/>
                      </a:lnTo>
                      <a:lnTo>
                        <a:pt x="1949" y="219519"/>
                      </a:lnTo>
                      <a:lnTo>
                        <a:pt x="1961" y="225932"/>
                      </a:lnTo>
                      <a:lnTo>
                        <a:pt x="1591" y="227063"/>
                      </a:lnTo>
                      <a:lnTo>
                        <a:pt x="1159" y="236106"/>
                      </a:lnTo>
                      <a:lnTo>
                        <a:pt x="8766" y="246825"/>
                      </a:lnTo>
                      <a:lnTo>
                        <a:pt x="16831" y="251028"/>
                      </a:lnTo>
                      <a:lnTo>
                        <a:pt x="20527" y="251993"/>
                      </a:lnTo>
                      <a:lnTo>
                        <a:pt x="32960" y="251993"/>
                      </a:lnTo>
                      <a:lnTo>
                        <a:pt x="44060" y="235813"/>
                      </a:lnTo>
                      <a:lnTo>
                        <a:pt x="49587" y="230783"/>
                      </a:lnTo>
                      <a:lnTo>
                        <a:pt x="58607" y="221619"/>
                      </a:lnTo>
                      <a:lnTo>
                        <a:pt x="72361" y="204692"/>
                      </a:lnTo>
                      <a:lnTo>
                        <a:pt x="80466" y="192550"/>
                      </a:lnTo>
                      <a:lnTo>
                        <a:pt x="83729" y="183773"/>
                      </a:lnTo>
                      <a:lnTo>
                        <a:pt x="82958" y="176940"/>
                      </a:lnTo>
                      <a:lnTo>
                        <a:pt x="78958" y="170630"/>
                      </a:lnTo>
                      <a:lnTo>
                        <a:pt x="87697" y="163964"/>
                      </a:lnTo>
                      <a:lnTo>
                        <a:pt x="100646" y="161102"/>
                      </a:lnTo>
                      <a:lnTo>
                        <a:pt x="114672" y="160642"/>
                      </a:lnTo>
                      <a:lnTo>
                        <a:pt x="281323" y="160642"/>
                      </a:lnTo>
                      <a:lnTo>
                        <a:pt x="286495" y="158677"/>
                      </a:lnTo>
                      <a:lnTo>
                        <a:pt x="297556" y="152546"/>
                      </a:lnTo>
                      <a:lnTo>
                        <a:pt x="394593" y="152546"/>
                      </a:lnTo>
                      <a:lnTo>
                        <a:pt x="391504" y="144542"/>
                      </a:lnTo>
                      <a:lnTo>
                        <a:pt x="386742" y="135034"/>
                      </a:lnTo>
                      <a:lnTo>
                        <a:pt x="384937" y="131207"/>
                      </a:lnTo>
                      <a:lnTo>
                        <a:pt x="24498" y="131207"/>
                      </a:lnTo>
                      <a:lnTo>
                        <a:pt x="8487" y="127355"/>
                      </a:lnTo>
                      <a:lnTo>
                        <a:pt x="7141" y="126034"/>
                      </a:lnTo>
                      <a:close/>
                    </a:path>
                    <a:path w="433069" h="252094">
                      <a:moveTo>
                        <a:pt x="191278" y="186856"/>
                      </a:moveTo>
                      <a:lnTo>
                        <a:pt x="147663" y="186856"/>
                      </a:lnTo>
                      <a:lnTo>
                        <a:pt x="152975" y="188785"/>
                      </a:lnTo>
                      <a:lnTo>
                        <a:pt x="155756" y="194335"/>
                      </a:lnTo>
                      <a:lnTo>
                        <a:pt x="157115" y="198475"/>
                      </a:lnTo>
                      <a:lnTo>
                        <a:pt x="159966" y="211364"/>
                      </a:lnTo>
                      <a:lnTo>
                        <a:pt x="160870" y="223747"/>
                      </a:lnTo>
                      <a:lnTo>
                        <a:pt x="160937" y="235599"/>
                      </a:lnTo>
                      <a:lnTo>
                        <a:pt x="160818" y="240461"/>
                      </a:lnTo>
                      <a:lnTo>
                        <a:pt x="160354" y="248284"/>
                      </a:lnTo>
                      <a:lnTo>
                        <a:pt x="160862" y="249656"/>
                      </a:lnTo>
                      <a:lnTo>
                        <a:pt x="162665" y="251548"/>
                      </a:lnTo>
                      <a:lnTo>
                        <a:pt x="164037" y="251993"/>
                      </a:lnTo>
                      <a:lnTo>
                        <a:pt x="189437" y="251993"/>
                      </a:lnTo>
                      <a:lnTo>
                        <a:pt x="191278" y="250139"/>
                      </a:lnTo>
                      <a:lnTo>
                        <a:pt x="191278" y="186856"/>
                      </a:lnTo>
                      <a:close/>
                    </a:path>
                    <a:path w="433069" h="252094">
                      <a:moveTo>
                        <a:pt x="394593" y="152546"/>
                      </a:moveTo>
                      <a:lnTo>
                        <a:pt x="297556" y="152546"/>
                      </a:lnTo>
                      <a:lnTo>
                        <a:pt x="313333" y="156000"/>
                      </a:lnTo>
                      <a:lnTo>
                        <a:pt x="321297" y="163964"/>
                      </a:lnTo>
                      <a:lnTo>
                        <a:pt x="328600" y="179923"/>
                      </a:lnTo>
                      <a:lnTo>
                        <a:pt x="330750" y="189323"/>
                      </a:lnTo>
                      <a:lnTo>
                        <a:pt x="329118" y="199447"/>
                      </a:lnTo>
                      <a:lnTo>
                        <a:pt x="326169" y="212069"/>
                      </a:lnTo>
                      <a:lnTo>
                        <a:pt x="321980" y="225666"/>
                      </a:lnTo>
                      <a:lnTo>
                        <a:pt x="316770" y="238372"/>
                      </a:lnTo>
                      <a:lnTo>
                        <a:pt x="312208" y="246456"/>
                      </a:lnTo>
                      <a:lnTo>
                        <a:pt x="312208" y="248284"/>
                      </a:lnTo>
                      <a:lnTo>
                        <a:pt x="313122" y="249656"/>
                      </a:lnTo>
                      <a:lnTo>
                        <a:pt x="314074" y="251028"/>
                      </a:lnTo>
                      <a:lnTo>
                        <a:pt x="315459" y="251993"/>
                      </a:lnTo>
                      <a:lnTo>
                        <a:pt x="344072" y="251993"/>
                      </a:lnTo>
                      <a:lnTo>
                        <a:pt x="345939" y="251028"/>
                      </a:lnTo>
                      <a:lnTo>
                        <a:pt x="346396" y="249300"/>
                      </a:lnTo>
                      <a:lnTo>
                        <a:pt x="348099" y="245060"/>
                      </a:lnTo>
                      <a:lnTo>
                        <a:pt x="352428" y="234450"/>
                      </a:lnTo>
                      <a:lnTo>
                        <a:pt x="358215" y="219519"/>
                      </a:lnTo>
                      <a:lnTo>
                        <a:pt x="364292" y="202319"/>
                      </a:lnTo>
                      <a:lnTo>
                        <a:pt x="399168" y="202319"/>
                      </a:lnTo>
                      <a:lnTo>
                        <a:pt x="400049" y="197392"/>
                      </a:lnTo>
                      <a:lnTo>
                        <a:pt x="400507" y="182779"/>
                      </a:lnTo>
                      <a:lnTo>
                        <a:pt x="400432" y="180944"/>
                      </a:lnTo>
                      <a:lnTo>
                        <a:pt x="398916" y="167929"/>
                      </a:lnTo>
                      <a:lnTo>
                        <a:pt x="395734" y="155502"/>
                      </a:lnTo>
                      <a:lnTo>
                        <a:pt x="394593" y="152546"/>
                      </a:lnTo>
                      <a:close/>
                    </a:path>
                    <a:path w="433069" h="252094">
                      <a:moveTo>
                        <a:pt x="281323" y="160642"/>
                      </a:moveTo>
                      <a:lnTo>
                        <a:pt x="114672" y="160642"/>
                      </a:lnTo>
                      <a:lnTo>
                        <a:pt x="114135" y="170630"/>
                      </a:lnTo>
                      <a:lnTo>
                        <a:pt x="112301" y="182779"/>
                      </a:lnTo>
                      <a:lnTo>
                        <a:pt x="100802" y="223747"/>
                      </a:lnTo>
                      <a:lnTo>
                        <a:pt x="90656" y="244208"/>
                      </a:lnTo>
                      <a:lnTo>
                        <a:pt x="90656" y="245948"/>
                      </a:lnTo>
                      <a:lnTo>
                        <a:pt x="91609" y="247383"/>
                      </a:lnTo>
                      <a:lnTo>
                        <a:pt x="92498" y="248792"/>
                      </a:lnTo>
                      <a:lnTo>
                        <a:pt x="93920" y="249656"/>
                      </a:lnTo>
                      <a:lnTo>
                        <a:pt x="121136" y="249656"/>
                      </a:lnTo>
                      <a:lnTo>
                        <a:pt x="122482" y="248792"/>
                      </a:lnTo>
                      <a:lnTo>
                        <a:pt x="123493" y="246825"/>
                      </a:lnTo>
                      <a:lnTo>
                        <a:pt x="127479" y="237847"/>
                      </a:lnTo>
                      <a:lnTo>
                        <a:pt x="132380" y="225580"/>
                      </a:lnTo>
                      <a:lnTo>
                        <a:pt x="143521" y="197240"/>
                      </a:lnTo>
                      <a:lnTo>
                        <a:pt x="147663" y="186856"/>
                      </a:lnTo>
                      <a:lnTo>
                        <a:pt x="191278" y="186856"/>
                      </a:lnTo>
                      <a:lnTo>
                        <a:pt x="191278" y="163398"/>
                      </a:lnTo>
                      <a:lnTo>
                        <a:pt x="274071" y="163398"/>
                      </a:lnTo>
                      <a:lnTo>
                        <a:pt x="281323" y="160642"/>
                      </a:lnTo>
                      <a:close/>
                    </a:path>
                    <a:path w="433069" h="252094">
                      <a:moveTo>
                        <a:pt x="399168" y="202319"/>
                      </a:moveTo>
                      <a:lnTo>
                        <a:pt x="364292" y="202319"/>
                      </a:lnTo>
                      <a:lnTo>
                        <a:pt x="364161" y="215885"/>
                      </a:lnTo>
                      <a:lnTo>
                        <a:pt x="361936" y="229072"/>
                      </a:lnTo>
                      <a:lnTo>
                        <a:pt x="358822" y="240461"/>
                      </a:lnTo>
                      <a:lnTo>
                        <a:pt x="357564" y="244208"/>
                      </a:lnTo>
                      <a:lnTo>
                        <a:pt x="357445" y="245948"/>
                      </a:lnTo>
                      <a:lnTo>
                        <a:pt x="359274" y="248792"/>
                      </a:lnTo>
                      <a:lnTo>
                        <a:pt x="360696" y="249300"/>
                      </a:lnTo>
                      <a:lnTo>
                        <a:pt x="386490" y="249300"/>
                      </a:lnTo>
                      <a:lnTo>
                        <a:pt x="388382" y="247853"/>
                      </a:lnTo>
                      <a:lnTo>
                        <a:pt x="389309" y="245948"/>
                      </a:lnTo>
                      <a:lnTo>
                        <a:pt x="393752" y="228485"/>
                      </a:lnTo>
                      <a:lnTo>
                        <a:pt x="397227" y="213167"/>
                      </a:lnTo>
                      <a:lnTo>
                        <a:pt x="399168" y="202319"/>
                      </a:lnTo>
                      <a:close/>
                    </a:path>
                    <a:path w="433069" h="252094">
                      <a:moveTo>
                        <a:pt x="274071" y="163398"/>
                      </a:moveTo>
                      <a:lnTo>
                        <a:pt x="191278" y="163398"/>
                      </a:lnTo>
                      <a:lnTo>
                        <a:pt x="194034" y="163868"/>
                      </a:lnTo>
                      <a:lnTo>
                        <a:pt x="256353" y="166154"/>
                      </a:lnTo>
                      <a:lnTo>
                        <a:pt x="262373" y="166154"/>
                      </a:lnTo>
                      <a:lnTo>
                        <a:pt x="267440" y="165709"/>
                      </a:lnTo>
                      <a:lnTo>
                        <a:pt x="271631" y="164325"/>
                      </a:lnTo>
                      <a:lnTo>
                        <a:pt x="274071" y="163398"/>
                      </a:lnTo>
                      <a:close/>
                    </a:path>
                    <a:path w="433069" h="252094">
                      <a:moveTo>
                        <a:pt x="383704" y="20319"/>
                      </a:moveTo>
                      <a:lnTo>
                        <a:pt x="370348" y="20319"/>
                      </a:lnTo>
                      <a:lnTo>
                        <a:pt x="372215" y="20815"/>
                      </a:lnTo>
                      <a:lnTo>
                        <a:pt x="374552" y="22593"/>
                      </a:lnTo>
                      <a:lnTo>
                        <a:pt x="378981" y="27822"/>
                      </a:lnTo>
                      <a:lnTo>
                        <a:pt x="382748" y="37528"/>
                      </a:lnTo>
                      <a:lnTo>
                        <a:pt x="384968" y="53003"/>
                      </a:lnTo>
                      <a:lnTo>
                        <a:pt x="385344" y="74362"/>
                      </a:lnTo>
                      <a:lnTo>
                        <a:pt x="387374" y="92109"/>
                      </a:lnTo>
                      <a:lnTo>
                        <a:pt x="406620" y="130603"/>
                      </a:lnTo>
                      <a:lnTo>
                        <a:pt x="414201" y="133362"/>
                      </a:lnTo>
                      <a:lnTo>
                        <a:pt x="421567" y="133362"/>
                      </a:lnTo>
                      <a:lnTo>
                        <a:pt x="427104" y="130174"/>
                      </a:lnTo>
                      <a:lnTo>
                        <a:pt x="430394" y="125539"/>
                      </a:lnTo>
                      <a:lnTo>
                        <a:pt x="416500" y="125539"/>
                      </a:lnTo>
                      <a:lnTo>
                        <a:pt x="412855" y="124193"/>
                      </a:lnTo>
                      <a:lnTo>
                        <a:pt x="393998" y="81424"/>
                      </a:lnTo>
                      <a:lnTo>
                        <a:pt x="393881" y="61299"/>
                      </a:lnTo>
                      <a:lnTo>
                        <a:pt x="392591" y="45365"/>
                      </a:lnTo>
                      <a:lnTo>
                        <a:pt x="390125" y="33107"/>
                      </a:lnTo>
                      <a:lnTo>
                        <a:pt x="386476" y="24014"/>
                      </a:lnTo>
                      <a:lnTo>
                        <a:pt x="383704" y="20319"/>
                      </a:lnTo>
                      <a:close/>
                    </a:path>
                    <a:path w="433069" h="252094">
                      <a:moveTo>
                        <a:pt x="329314" y="0"/>
                      </a:moveTo>
                      <a:lnTo>
                        <a:pt x="142345" y="0"/>
                      </a:lnTo>
                      <a:lnTo>
                        <a:pt x="123664" y="1772"/>
                      </a:lnTo>
                      <a:lnTo>
                        <a:pt x="83700" y="21650"/>
                      </a:lnTo>
                      <a:lnTo>
                        <a:pt x="57454" y="60070"/>
                      </a:lnTo>
                      <a:lnTo>
                        <a:pt x="51568" y="72705"/>
                      </a:lnTo>
                      <a:lnTo>
                        <a:pt x="46375" y="83073"/>
                      </a:lnTo>
                      <a:lnTo>
                        <a:pt x="40365" y="95659"/>
                      </a:lnTo>
                      <a:lnTo>
                        <a:pt x="34480" y="108160"/>
                      </a:lnTo>
                      <a:lnTo>
                        <a:pt x="29073" y="120151"/>
                      </a:lnTo>
                      <a:lnTo>
                        <a:pt x="24498" y="131207"/>
                      </a:lnTo>
                      <a:lnTo>
                        <a:pt x="384937" y="131207"/>
                      </a:lnTo>
                      <a:lnTo>
                        <a:pt x="381168" y="123220"/>
                      </a:lnTo>
                      <a:lnTo>
                        <a:pt x="376963" y="109539"/>
                      </a:lnTo>
                      <a:lnTo>
                        <a:pt x="374152" y="95384"/>
                      </a:lnTo>
                      <a:lnTo>
                        <a:pt x="372858" y="83073"/>
                      </a:lnTo>
                      <a:lnTo>
                        <a:pt x="372815" y="71227"/>
                      </a:lnTo>
                      <a:lnTo>
                        <a:pt x="375140" y="56068"/>
                      </a:lnTo>
                      <a:lnTo>
                        <a:pt x="375184" y="42925"/>
                      </a:lnTo>
                      <a:lnTo>
                        <a:pt x="373118" y="31555"/>
                      </a:lnTo>
                      <a:lnTo>
                        <a:pt x="369110" y="21715"/>
                      </a:lnTo>
                      <a:lnTo>
                        <a:pt x="370348" y="20319"/>
                      </a:lnTo>
                      <a:lnTo>
                        <a:pt x="383704" y="20319"/>
                      </a:lnTo>
                      <a:lnTo>
                        <a:pt x="381641" y="17572"/>
                      </a:lnTo>
                      <a:lnTo>
                        <a:pt x="374552" y="12039"/>
                      </a:lnTo>
                      <a:lnTo>
                        <a:pt x="361166" y="12039"/>
                      </a:lnTo>
                      <a:lnTo>
                        <a:pt x="350648" y="4655"/>
                      </a:lnTo>
                      <a:lnTo>
                        <a:pt x="338442" y="685"/>
                      </a:lnTo>
                      <a:lnTo>
                        <a:pt x="329314" y="0"/>
                      </a:lnTo>
                      <a:close/>
                    </a:path>
                    <a:path w="433069" h="252094">
                      <a:moveTo>
                        <a:pt x="427612" y="115887"/>
                      </a:moveTo>
                      <a:lnTo>
                        <a:pt x="424818" y="116255"/>
                      </a:lnTo>
                      <a:lnTo>
                        <a:pt x="423434" y="118605"/>
                      </a:lnTo>
                      <a:lnTo>
                        <a:pt x="420208" y="123659"/>
                      </a:lnTo>
                      <a:lnTo>
                        <a:pt x="416500" y="125539"/>
                      </a:lnTo>
                      <a:lnTo>
                        <a:pt x="430394" y="125539"/>
                      </a:lnTo>
                      <a:lnTo>
                        <a:pt x="431727" y="123659"/>
                      </a:lnTo>
                      <a:lnTo>
                        <a:pt x="432692" y="121361"/>
                      </a:lnTo>
                      <a:lnTo>
                        <a:pt x="432223" y="118605"/>
                      </a:lnTo>
                      <a:lnTo>
                        <a:pt x="429924" y="117208"/>
                      </a:lnTo>
                      <a:lnTo>
                        <a:pt x="427612" y="115887"/>
                      </a:lnTo>
                      <a:close/>
                    </a:path>
                    <a:path w="433069" h="252094">
                      <a:moveTo>
                        <a:pt x="368062" y="10642"/>
                      </a:moveTo>
                      <a:lnTo>
                        <a:pt x="361166" y="12039"/>
                      </a:lnTo>
                      <a:lnTo>
                        <a:pt x="374552" y="12039"/>
                      </a:lnTo>
                      <a:lnTo>
                        <a:pt x="368062" y="10642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4" name="object 24"/>
                <p:cNvSpPr/>
                <p:nvPr/>
              </p:nvSpPr>
              <p:spPr>
                <a:xfrm>
                  <a:off x="5020866" y="1088572"/>
                  <a:ext cx="3169557" cy="342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8035" h="360044">
                      <a:moveTo>
                        <a:pt x="0" y="359994"/>
                      </a:moveTo>
                      <a:lnTo>
                        <a:pt x="3327793" y="359994"/>
                      </a:lnTo>
                      <a:lnTo>
                        <a:pt x="3327793" y="0"/>
                      </a:lnTo>
                      <a:lnTo>
                        <a:pt x="0" y="0"/>
                      </a:lnTo>
                      <a:lnTo>
                        <a:pt x="0" y="359994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5" name="object 25"/>
                <p:cNvSpPr/>
                <p:nvPr/>
              </p:nvSpPr>
              <p:spPr>
                <a:xfrm>
                  <a:off x="4235566" y="1208575"/>
                  <a:ext cx="181429" cy="240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500" h="252094">
                      <a:moveTo>
                        <a:pt x="0" y="101434"/>
                      </a:moveTo>
                      <a:lnTo>
                        <a:pt x="8039" y="144081"/>
                      </a:lnTo>
                      <a:lnTo>
                        <a:pt x="38595" y="171094"/>
                      </a:lnTo>
                      <a:lnTo>
                        <a:pt x="72718" y="177157"/>
                      </a:lnTo>
                      <a:lnTo>
                        <a:pt x="75704" y="177545"/>
                      </a:lnTo>
                      <a:lnTo>
                        <a:pt x="76568" y="178346"/>
                      </a:lnTo>
                      <a:lnTo>
                        <a:pt x="83679" y="185396"/>
                      </a:lnTo>
                      <a:lnTo>
                        <a:pt x="92882" y="196316"/>
                      </a:lnTo>
                      <a:lnTo>
                        <a:pt x="96761" y="201955"/>
                      </a:lnTo>
                      <a:lnTo>
                        <a:pt x="96761" y="220027"/>
                      </a:lnTo>
                      <a:lnTo>
                        <a:pt x="96570" y="220395"/>
                      </a:lnTo>
                      <a:lnTo>
                        <a:pt x="96761" y="220510"/>
                      </a:lnTo>
                      <a:lnTo>
                        <a:pt x="96761" y="251993"/>
                      </a:lnTo>
                      <a:lnTo>
                        <a:pt x="102184" y="251993"/>
                      </a:lnTo>
                      <a:lnTo>
                        <a:pt x="102184" y="221386"/>
                      </a:lnTo>
                      <a:lnTo>
                        <a:pt x="102726" y="220395"/>
                      </a:lnTo>
                      <a:lnTo>
                        <a:pt x="110189" y="208761"/>
                      </a:lnTo>
                      <a:lnTo>
                        <a:pt x="103481" y="208761"/>
                      </a:lnTo>
                      <a:lnTo>
                        <a:pt x="103116" y="192455"/>
                      </a:lnTo>
                      <a:lnTo>
                        <a:pt x="96761" y="192455"/>
                      </a:lnTo>
                      <a:lnTo>
                        <a:pt x="90881" y="184632"/>
                      </a:lnTo>
                      <a:lnTo>
                        <a:pt x="84785" y="178688"/>
                      </a:lnTo>
                      <a:lnTo>
                        <a:pt x="81153" y="175221"/>
                      </a:lnTo>
                      <a:lnTo>
                        <a:pt x="80187" y="173710"/>
                      </a:lnTo>
                      <a:lnTo>
                        <a:pt x="79650" y="161518"/>
                      </a:lnTo>
                      <a:lnTo>
                        <a:pt x="79525" y="159219"/>
                      </a:lnTo>
                      <a:lnTo>
                        <a:pt x="67106" y="122021"/>
                      </a:lnTo>
                      <a:lnTo>
                        <a:pt x="26532" y="102808"/>
                      </a:lnTo>
                      <a:lnTo>
                        <a:pt x="13970" y="101696"/>
                      </a:lnTo>
                      <a:lnTo>
                        <a:pt x="0" y="101434"/>
                      </a:lnTo>
                      <a:close/>
                    </a:path>
                    <a:path w="190500" h="252094">
                      <a:moveTo>
                        <a:pt x="190106" y="127825"/>
                      </a:moveTo>
                      <a:lnTo>
                        <a:pt x="187439" y="127825"/>
                      </a:lnTo>
                      <a:lnTo>
                        <a:pt x="173317" y="128304"/>
                      </a:lnTo>
                      <a:lnTo>
                        <a:pt x="132532" y="147067"/>
                      </a:lnTo>
                      <a:lnTo>
                        <a:pt x="122123" y="187553"/>
                      </a:lnTo>
                      <a:lnTo>
                        <a:pt x="119322" y="190423"/>
                      </a:lnTo>
                      <a:lnTo>
                        <a:pt x="111743" y="198379"/>
                      </a:lnTo>
                      <a:lnTo>
                        <a:pt x="103481" y="208761"/>
                      </a:lnTo>
                      <a:lnTo>
                        <a:pt x="110189" y="208761"/>
                      </a:lnTo>
                      <a:lnTo>
                        <a:pt x="118239" y="199318"/>
                      </a:lnTo>
                      <a:lnTo>
                        <a:pt x="124904" y="192455"/>
                      </a:lnTo>
                      <a:lnTo>
                        <a:pt x="125907" y="191452"/>
                      </a:lnTo>
                      <a:lnTo>
                        <a:pt x="126885" y="190423"/>
                      </a:lnTo>
                      <a:lnTo>
                        <a:pt x="128371" y="190411"/>
                      </a:lnTo>
                      <a:lnTo>
                        <a:pt x="167357" y="183061"/>
                      </a:lnTo>
                      <a:lnTo>
                        <a:pt x="189431" y="146404"/>
                      </a:lnTo>
                      <a:lnTo>
                        <a:pt x="190063" y="134797"/>
                      </a:lnTo>
                      <a:lnTo>
                        <a:pt x="190106" y="127825"/>
                      </a:lnTo>
                      <a:close/>
                    </a:path>
                    <a:path w="190500" h="252094">
                      <a:moveTo>
                        <a:pt x="48475" y="48628"/>
                      </a:moveTo>
                      <a:lnTo>
                        <a:pt x="35179" y="48691"/>
                      </a:lnTo>
                      <a:lnTo>
                        <a:pt x="35229" y="60642"/>
                      </a:lnTo>
                      <a:lnTo>
                        <a:pt x="35712" y="66420"/>
                      </a:lnTo>
                      <a:lnTo>
                        <a:pt x="64554" y="101257"/>
                      </a:lnTo>
                      <a:lnTo>
                        <a:pt x="80721" y="102450"/>
                      </a:lnTo>
                      <a:lnTo>
                        <a:pt x="82143" y="103936"/>
                      </a:lnTo>
                      <a:lnTo>
                        <a:pt x="85318" y="107429"/>
                      </a:lnTo>
                      <a:lnTo>
                        <a:pt x="93903" y="119227"/>
                      </a:lnTo>
                      <a:lnTo>
                        <a:pt x="96761" y="125704"/>
                      </a:lnTo>
                      <a:lnTo>
                        <a:pt x="96761" y="192455"/>
                      </a:lnTo>
                      <a:lnTo>
                        <a:pt x="103116" y="192455"/>
                      </a:lnTo>
                      <a:lnTo>
                        <a:pt x="102297" y="155892"/>
                      </a:lnTo>
                      <a:lnTo>
                        <a:pt x="102184" y="148132"/>
                      </a:lnTo>
                      <a:lnTo>
                        <a:pt x="104919" y="138858"/>
                      </a:lnTo>
                      <a:lnTo>
                        <a:pt x="108947" y="132524"/>
                      </a:lnTo>
                      <a:lnTo>
                        <a:pt x="102184" y="132524"/>
                      </a:lnTo>
                      <a:lnTo>
                        <a:pt x="102199" y="114465"/>
                      </a:lnTo>
                      <a:lnTo>
                        <a:pt x="96761" y="114465"/>
                      </a:lnTo>
                      <a:lnTo>
                        <a:pt x="95631" y="112572"/>
                      </a:lnTo>
                      <a:lnTo>
                        <a:pt x="94335" y="110616"/>
                      </a:lnTo>
                      <a:lnTo>
                        <a:pt x="89446" y="103898"/>
                      </a:lnTo>
                      <a:lnTo>
                        <a:pt x="86080" y="100215"/>
                      </a:lnTo>
                      <a:lnTo>
                        <a:pt x="84594" y="98640"/>
                      </a:lnTo>
                      <a:lnTo>
                        <a:pt x="84543" y="90576"/>
                      </a:lnTo>
                      <a:lnTo>
                        <a:pt x="67297" y="54495"/>
                      </a:lnTo>
                      <a:lnTo>
                        <a:pt x="55676" y="49733"/>
                      </a:lnTo>
                      <a:lnTo>
                        <a:pt x="48475" y="48628"/>
                      </a:lnTo>
                      <a:close/>
                    </a:path>
                    <a:path w="190500" h="252094">
                      <a:moveTo>
                        <a:pt x="176949" y="57442"/>
                      </a:moveTo>
                      <a:lnTo>
                        <a:pt x="134200" y="63195"/>
                      </a:lnTo>
                      <a:lnTo>
                        <a:pt x="114523" y="109395"/>
                      </a:lnTo>
                      <a:lnTo>
                        <a:pt x="114350" y="116293"/>
                      </a:lnTo>
                      <a:lnTo>
                        <a:pt x="109791" y="121310"/>
                      </a:lnTo>
                      <a:lnTo>
                        <a:pt x="105702" y="126733"/>
                      </a:lnTo>
                      <a:lnTo>
                        <a:pt x="102717" y="131648"/>
                      </a:lnTo>
                      <a:lnTo>
                        <a:pt x="102349" y="132219"/>
                      </a:lnTo>
                      <a:lnTo>
                        <a:pt x="102184" y="132524"/>
                      </a:lnTo>
                      <a:lnTo>
                        <a:pt x="108947" y="132524"/>
                      </a:lnTo>
                      <a:lnTo>
                        <a:pt x="112453" y="127011"/>
                      </a:lnTo>
                      <a:lnTo>
                        <a:pt x="119773" y="120040"/>
                      </a:lnTo>
                      <a:lnTo>
                        <a:pt x="159918" y="112636"/>
                      </a:lnTo>
                      <a:lnTo>
                        <a:pt x="176814" y="67623"/>
                      </a:lnTo>
                      <a:lnTo>
                        <a:pt x="176940" y="63195"/>
                      </a:lnTo>
                      <a:lnTo>
                        <a:pt x="176949" y="57442"/>
                      </a:lnTo>
                      <a:close/>
                    </a:path>
                    <a:path w="190500" h="252094">
                      <a:moveTo>
                        <a:pt x="140931" y="0"/>
                      </a:moveTo>
                      <a:lnTo>
                        <a:pt x="102882" y="14477"/>
                      </a:lnTo>
                      <a:lnTo>
                        <a:pt x="91325" y="37884"/>
                      </a:lnTo>
                      <a:lnTo>
                        <a:pt x="91351" y="40881"/>
                      </a:lnTo>
                      <a:lnTo>
                        <a:pt x="92544" y="49593"/>
                      </a:lnTo>
                      <a:lnTo>
                        <a:pt x="94729" y="55244"/>
                      </a:lnTo>
                      <a:lnTo>
                        <a:pt x="98247" y="60731"/>
                      </a:lnTo>
                      <a:lnTo>
                        <a:pt x="97421" y="64985"/>
                      </a:lnTo>
                      <a:lnTo>
                        <a:pt x="96964" y="69684"/>
                      </a:lnTo>
                      <a:lnTo>
                        <a:pt x="96812" y="75044"/>
                      </a:lnTo>
                      <a:lnTo>
                        <a:pt x="96761" y="114465"/>
                      </a:lnTo>
                      <a:lnTo>
                        <a:pt x="102199" y="114465"/>
                      </a:lnTo>
                      <a:lnTo>
                        <a:pt x="102294" y="71234"/>
                      </a:lnTo>
                      <a:lnTo>
                        <a:pt x="102563" y="67623"/>
                      </a:lnTo>
                      <a:lnTo>
                        <a:pt x="102669" y="66725"/>
                      </a:lnTo>
                      <a:lnTo>
                        <a:pt x="103416" y="62560"/>
                      </a:lnTo>
                      <a:lnTo>
                        <a:pt x="106083" y="62128"/>
                      </a:lnTo>
                      <a:lnTo>
                        <a:pt x="108788" y="61455"/>
                      </a:lnTo>
                      <a:lnTo>
                        <a:pt x="141262" y="35331"/>
                      </a:lnTo>
                      <a:lnTo>
                        <a:pt x="144843" y="16713"/>
                      </a:lnTo>
                      <a:lnTo>
                        <a:pt x="144030" y="9550"/>
                      </a:lnTo>
                      <a:lnTo>
                        <a:pt x="140931" y="0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  <p:sp>
              <p:nvSpPr>
                <p:cNvPr id="26" name="object 26"/>
                <p:cNvSpPr/>
                <p:nvPr/>
              </p:nvSpPr>
              <p:spPr>
                <a:xfrm>
                  <a:off x="4501096" y="1208571"/>
                  <a:ext cx="412448" cy="240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3069" h="252094">
                      <a:moveTo>
                        <a:pt x="7141" y="126034"/>
                      </a:moveTo>
                      <a:lnTo>
                        <a:pt x="5337" y="126034"/>
                      </a:lnTo>
                      <a:lnTo>
                        <a:pt x="3890" y="126453"/>
                      </a:lnTo>
                      <a:lnTo>
                        <a:pt x="2048" y="126898"/>
                      </a:lnTo>
                      <a:lnTo>
                        <a:pt x="1134" y="128295"/>
                      </a:lnTo>
                      <a:lnTo>
                        <a:pt x="677" y="130174"/>
                      </a:lnTo>
                      <a:lnTo>
                        <a:pt x="0" y="138422"/>
                      </a:lnTo>
                      <a:lnTo>
                        <a:pt x="931" y="153156"/>
                      </a:lnTo>
                      <a:lnTo>
                        <a:pt x="3535" y="168228"/>
                      </a:lnTo>
                      <a:lnTo>
                        <a:pt x="4007" y="176940"/>
                      </a:lnTo>
                      <a:lnTo>
                        <a:pt x="4113" y="183773"/>
                      </a:lnTo>
                      <a:lnTo>
                        <a:pt x="3790" y="191958"/>
                      </a:lnTo>
                      <a:lnTo>
                        <a:pt x="2504" y="208477"/>
                      </a:lnTo>
                      <a:lnTo>
                        <a:pt x="1949" y="219519"/>
                      </a:lnTo>
                      <a:lnTo>
                        <a:pt x="1961" y="225932"/>
                      </a:lnTo>
                      <a:lnTo>
                        <a:pt x="1591" y="227063"/>
                      </a:lnTo>
                      <a:lnTo>
                        <a:pt x="1159" y="236106"/>
                      </a:lnTo>
                      <a:lnTo>
                        <a:pt x="8766" y="246825"/>
                      </a:lnTo>
                      <a:lnTo>
                        <a:pt x="16831" y="251028"/>
                      </a:lnTo>
                      <a:lnTo>
                        <a:pt x="20527" y="251993"/>
                      </a:lnTo>
                      <a:lnTo>
                        <a:pt x="32960" y="251993"/>
                      </a:lnTo>
                      <a:lnTo>
                        <a:pt x="44060" y="235813"/>
                      </a:lnTo>
                      <a:lnTo>
                        <a:pt x="49587" y="230783"/>
                      </a:lnTo>
                      <a:lnTo>
                        <a:pt x="58607" y="221619"/>
                      </a:lnTo>
                      <a:lnTo>
                        <a:pt x="72361" y="204692"/>
                      </a:lnTo>
                      <a:lnTo>
                        <a:pt x="80466" y="192550"/>
                      </a:lnTo>
                      <a:lnTo>
                        <a:pt x="83729" y="183773"/>
                      </a:lnTo>
                      <a:lnTo>
                        <a:pt x="82958" y="176940"/>
                      </a:lnTo>
                      <a:lnTo>
                        <a:pt x="78958" y="170630"/>
                      </a:lnTo>
                      <a:lnTo>
                        <a:pt x="87697" y="163964"/>
                      </a:lnTo>
                      <a:lnTo>
                        <a:pt x="100646" y="161102"/>
                      </a:lnTo>
                      <a:lnTo>
                        <a:pt x="114672" y="160642"/>
                      </a:lnTo>
                      <a:lnTo>
                        <a:pt x="281323" y="160642"/>
                      </a:lnTo>
                      <a:lnTo>
                        <a:pt x="286495" y="158677"/>
                      </a:lnTo>
                      <a:lnTo>
                        <a:pt x="297556" y="152546"/>
                      </a:lnTo>
                      <a:lnTo>
                        <a:pt x="394593" y="152546"/>
                      </a:lnTo>
                      <a:lnTo>
                        <a:pt x="391504" y="144542"/>
                      </a:lnTo>
                      <a:lnTo>
                        <a:pt x="386742" y="135034"/>
                      </a:lnTo>
                      <a:lnTo>
                        <a:pt x="384937" y="131207"/>
                      </a:lnTo>
                      <a:lnTo>
                        <a:pt x="24498" y="131207"/>
                      </a:lnTo>
                      <a:lnTo>
                        <a:pt x="8487" y="127355"/>
                      </a:lnTo>
                      <a:lnTo>
                        <a:pt x="7141" y="126034"/>
                      </a:lnTo>
                      <a:close/>
                    </a:path>
                    <a:path w="433069" h="252094">
                      <a:moveTo>
                        <a:pt x="191278" y="186856"/>
                      </a:moveTo>
                      <a:lnTo>
                        <a:pt x="147663" y="186856"/>
                      </a:lnTo>
                      <a:lnTo>
                        <a:pt x="152975" y="188785"/>
                      </a:lnTo>
                      <a:lnTo>
                        <a:pt x="155756" y="194335"/>
                      </a:lnTo>
                      <a:lnTo>
                        <a:pt x="157115" y="198475"/>
                      </a:lnTo>
                      <a:lnTo>
                        <a:pt x="159966" y="211364"/>
                      </a:lnTo>
                      <a:lnTo>
                        <a:pt x="160870" y="223747"/>
                      </a:lnTo>
                      <a:lnTo>
                        <a:pt x="160937" y="235599"/>
                      </a:lnTo>
                      <a:lnTo>
                        <a:pt x="160818" y="240461"/>
                      </a:lnTo>
                      <a:lnTo>
                        <a:pt x="160354" y="248284"/>
                      </a:lnTo>
                      <a:lnTo>
                        <a:pt x="160862" y="249656"/>
                      </a:lnTo>
                      <a:lnTo>
                        <a:pt x="162665" y="251548"/>
                      </a:lnTo>
                      <a:lnTo>
                        <a:pt x="164037" y="251993"/>
                      </a:lnTo>
                      <a:lnTo>
                        <a:pt x="189437" y="251993"/>
                      </a:lnTo>
                      <a:lnTo>
                        <a:pt x="191278" y="250139"/>
                      </a:lnTo>
                      <a:lnTo>
                        <a:pt x="191278" y="186856"/>
                      </a:lnTo>
                      <a:close/>
                    </a:path>
                    <a:path w="433069" h="252094">
                      <a:moveTo>
                        <a:pt x="394593" y="152546"/>
                      </a:moveTo>
                      <a:lnTo>
                        <a:pt x="297556" y="152546"/>
                      </a:lnTo>
                      <a:lnTo>
                        <a:pt x="313333" y="156000"/>
                      </a:lnTo>
                      <a:lnTo>
                        <a:pt x="321297" y="163964"/>
                      </a:lnTo>
                      <a:lnTo>
                        <a:pt x="328600" y="179923"/>
                      </a:lnTo>
                      <a:lnTo>
                        <a:pt x="330750" y="189323"/>
                      </a:lnTo>
                      <a:lnTo>
                        <a:pt x="329118" y="199447"/>
                      </a:lnTo>
                      <a:lnTo>
                        <a:pt x="326169" y="212069"/>
                      </a:lnTo>
                      <a:lnTo>
                        <a:pt x="321980" y="225666"/>
                      </a:lnTo>
                      <a:lnTo>
                        <a:pt x="316770" y="238372"/>
                      </a:lnTo>
                      <a:lnTo>
                        <a:pt x="312208" y="246456"/>
                      </a:lnTo>
                      <a:lnTo>
                        <a:pt x="312208" y="248284"/>
                      </a:lnTo>
                      <a:lnTo>
                        <a:pt x="313122" y="249656"/>
                      </a:lnTo>
                      <a:lnTo>
                        <a:pt x="314074" y="251028"/>
                      </a:lnTo>
                      <a:lnTo>
                        <a:pt x="315459" y="251993"/>
                      </a:lnTo>
                      <a:lnTo>
                        <a:pt x="344072" y="251993"/>
                      </a:lnTo>
                      <a:lnTo>
                        <a:pt x="345939" y="251028"/>
                      </a:lnTo>
                      <a:lnTo>
                        <a:pt x="346396" y="249300"/>
                      </a:lnTo>
                      <a:lnTo>
                        <a:pt x="348099" y="245060"/>
                      </a:lnTo>
                      <a:lnTo>
                        <a:pt x="352428" y="234450"/>
                      </a:lnTo>
                      <a:lnTo>
                        <a:pt x="358215" y="219519"/>
                      </a:lnTo>
                      <a:lnTo>
                        <a:pt x="364292" y="202319"/>
                      </a:lnTo>
                      <a:lnTo>
                        <a:pt x="399168" y="202319"/>
                      </a:lnTo>
                      <a:lnTo>
                        <a:pt x="400049" y="197392"/>
                      </a:lnTo>
                      <a:lnTo>
                        <a:pt x="400507" y="182779"/>
                      </a:lnTo>
                      <a:lnTo>
                        <a:pt x="400432" y="180944"/>
                      </a:lnTo>
                      <a:lnTo>
                        <a:pt x="398916" y="167929"/>
                      </a:lnTo>
                      <a:lnTo>
                        <a:pt x="395734" y="155502"/>
                      </a:lnTo>
                      <a:lnTo>
                        <a:pt x="394593" y="152546"/>
                      </a:lnTo>
                      <a:close/>
                    </a:path>
                    <a:path w="433069" h="252094">
                      <a:moveTo>
                        <a:pt x="281323" y="160642"/>
                      </a:moveTo>
                      <a:lnTo>
                        <a:pt x="114672" y="160642"/>
                      </a:lnTo>
                      <a:lnTo>
                        <a:pt x="114135" y="170630"/>
                      </a:lnTo>
                      <a:lnTo>
                        <a:pt x="112301" y="182779"/>
                      </a:lnTo>
                      <a:lnTo>
                        <a:pt x="100802" y="223747"/>
                      </a:lnTo>
                      <a:lnTo>
                        <a:pt x="90656" y="244208"/>
                      </a:lnTo>
                      <a:lnTo>
                        <a:pt x="90656" y="245948"/>
                      </a:lnTo>
                      <a:lnTo>
                        <a:pt x="91609" y="247383"/>
                      </a:lnTo>
                      <a:lnTo>
                        <a:pt x="92498" y="248792"/>
                      </a:lnTo>
                      <a:lnTo>
                        <a:pt x="93920" y="249656"/>
                      </a:lnTo>
                      <a:lnTo>
                        <a:pt x="121136" y="249656"/>
                      </a:lnTo>
                      <a:lnTo>
                        <a:pt x="122482" y="248792"/>
                      </a:lnTo>
                      <a:lnTo>
                        <a:pt x="123493" y="246825"/>
                      </a:lnTo>
                      <a:lnTo>
                        <a:pt x="127479" y="237847"/>
                      </a:lnTo>
                      <a:lnTo>
                        <a:pt x="132380" y="225580"/>
                      </a:lnTo>
                      <a:lnTo>
                        <a:pt x="143521" y="197240"/>
                      </a:lnTo>
                      <a:lnTo>
                        <a:pt x="147663" y="186856"/>
                      </a:lnTo>
                      <a:lnTo>
                        <a:pt x="191278" y="186856"/>
                      </a:lnTo>
                      <a:lnTo>
                        <a:pt x="191278" y="163398"/>
                      </a:lnTo>
                      <a:lnTo>
                        <a:pt x="274071" y="163398"/>
                      </a:lnTo>
                      <a:lnTo>
                        <a:pt x="281323" y="160642"/>
                      </a:lnTo>
                      <a:close/>
                    </a:path>
                    <a:path w="433069" h="252094">
                      <a:moveTo>
                        <a:pt x="399168" y="202319"/>
                      </a:moveTo>
                      <a:lnTo>
                        <a:pt x="364292" y="202319"/>
                      </a:lnTo>
                      <a:lnTo>
                        <a:pt x="364161" y="215885"/>
                      </a:lnTo>
                      <a:lnTo>
                        <a:pt x="361936" y="229072"/>
                      </a:lnTo>
                      <a:lnTo>
                        <a:pt x="358822" y="240461"/>
                      </a:lnTo>
                      <a:lnTo>
                        <a:pt x="357564" y="244208"/>
                      </a:lnTo>
                      <a:lnTo>
                        <a:pt x="357445" y="245948"/>
                      </a:lnTo>
                      <a:lnTo>
                        <a:pt x="359274" y="248792"/>
                      </a:lnTo>
                      <a:lnTo>
                        <a:pt x="360696" y="249300"/>
                      </a:lnTo>
                      <a:lnTo>
                        <a:pt x="386490" y="249300"/>
                      </a:lnTo>
                      <a:lnTo>
                        <a:pt x="388382" y="247853"/>
                      </a:lnTo>
                      <a:lnTo>
                        <a:pt x="389309" y="245948"/>
                      </a:lnTo>
                      <a:lnTo>
                        <a:pt x="393752" y="228485"/>
                      </a:lnTo>
                      <a:lnTo>
                        <a:pt x="397227" y="213167"/>
                      </a:lnTo>
                      <a:lnTo>
                        <a:pt x="399168" y="202319"/>
                      </a:lnTo>
                      <a:close/>
                    </a:path>
                    <a:path w="433069" h="252094">
                      <a:moveTo>
                        <a:pt x="274071" y="163398"/>
                      </a:moveTo>
                      <a:lnTo>
                        <a:pt x="191278" y="163398"/>
                      </a:lnTo>
                      <a:lnTo>
                        <a:pt x="194034" y="163868"/>
                      </a:lnTo>
                      <a:lnTo>
                        <a:pt x="256353" y="166154"/>
                      </a:lnTo>
                      <a:lnTo>
                        <a:pt x="262373" y="166154"/>
                      </a:lnTo>
                      <a:lnTo>
                        <a:pt x="267440" y="165709"/>
                      </a:lnTo>
                      <a:lnTo>
                        <a:pt x="271631" y="164325"/>
                      </a:lnTo>
                      <a:lnTo>
                        <a:pt x="274071" y="163398"/>
                      </a:lnTo>
                      <a:close/>
                    </a:path>
                    <a:path w="433069" h="252094">
                      <a:moveTo>
                        <a:pt x="383704" y="20319"/>
                      </a:moveTo>
                      <a:lnTo>
                        <a:pt x="370348" y="20319"/>
                      </a:lnTo>
                      <a:lnTo>
                        <a:pt x="372215" y="20815"/>
                      </a:lnTo>
                      <a:lnTo>
                        <a:pt x="374552" y="22593"/>
                      </a:lnTo>
                      <a:lnTo>
                        <a:pt x="378981" y="27822"/>
                      </a:lnTo>
                      <a:lnTo>
                        <a:pt x="382748" y="37528"/>
                      </a:lnTo>
                      <a:lnTo>
                        <a:pt x="384968" y="53003"/>
                      </a:lnTo>
                      <a:lnTo>
                        <a:pt x="385344" y="74362"/>
                      </a:lnTo>
                      <a:lnTo>
                        <a:pt x="387374" y="92109"/>
                      </a:lnTo>
                      <a:lnTo>
                        <a:pt x="406620" y="130603"/>
                      </a:lnTo>
                      <a:lnTo>
                        <a:pt x="414201" y="133362"/>
                      </a:lnTo>
                      <a:lnTo>
                        <a:pt x="421567" y="133362"/>
                      </a:lnTo>
                      <a:lnTo>
                        <a:pt x="427104" y="130174"/>
                      </a:lnTo>
                      <a:lnTo>
                        <a:pt x="430394" y="125539"/>
                      </a:lnTo>
                      <a:lnTo>
                        <a:pt x="416500" y="125539"/>
                      </a:lnTo>
                      <a:lnTo>
                        <a:pt x="412855" y="124193"/>
                      </a:lnTo>
                      <a:lnTo>
                        <a:pt x="393998" y="81424"/>
                      </a:lnTo>
                      <a:lnTo>
                        <a:pt x="393881" y="61299"/>
                      </a:lnTo>
                      <a:lnTo>
                        <a:pt x="392591" y="45365"/>
                      </a:lnTo>
                      <a:lnTo>
                        <a:pt x="390125" y="33107"/>
                      </a:lnTo>
                      <a:lnTo>
                        <a:pt x="386476" y="24014"/>
                      </a:lnTo>
                      <a:lnTo>
                        <a:pt x="383704" y="20319"/>
                      </a:lnTo>
                      <a:close/>
                    </a:path>
                    <a:path w="433069" h="252094">
                      <a:moveTo>
                        <a:pt x="329314" y="0"/>
                      </a:moveTo>
                      <a:lnTo>
                        <a:pt x="142345" y="0"/>
                      </a:lnTo>
                      <a:lnTo>
                        <a:pt x="123664" y="1772"/>
                      </a:lnTo>
                      <a:lnTo>
                        <a:pt x="83700" y="21650"/>
                      </a:lnTo>
                      <a:lnTo>
                        <a:pt x="57454" y="60070"/>
                      </a:lnTo>
                      <a:lnTo>
                        <a:pt x="51568" y="72705"/>
                      </a:lnTo>
                      <a:lnTo>
                        <a:pt x="46375" y="83073"/>
                      </a:lnTo>
                      <a:lnTo>
                        <a:pt x="40365" y="95659"/>
                      </a:lnTo>
                      <a:lnTo>
                        <a:pt x="34480" y="108160"/>
                      </a:lnTo>
                      <a:lnTo>
                        <a:pt x="29073" y="120151"/>
                      </a:lnTo>
                      <a:lnTo>
                        <a:pt x="24498" y="131207"/>
                      </a:lnTo>
                      <a:lnTo>
                        <a:pt x="384937" y="131207"/>
                      </a:lnTo>
                      <a:lnTo>
                        <a:pt x="381168" y="123220"/>
                      </a:lnTo>
                      <a:lnTo>
                        <a:pt x="376963" y="109539"/>
                      </a:lnTo>
                      <a:lnTo>
                        <a:pt x="374152" y="95384"/>
                      </a:lnTo>
                      <a:lnTo>
                        <a:pt x="372858" y="83073"/>
                      </a:lnTo>
                      <a:lnTo>
                        <a:pt x="372815" y="71227"/>
                      </a:lnTo>
                      <a:lnTo>
                        <a:pt x="375140" y="56068"/>
                      </a:lnTo>
                      <a:lnTo>
                        <a:pt x="375184" y="42925"/>
                      </a:lnTo>
                      <a:lnTo>
                        <a:pt x="373118" y="31555"/>
                      </a:lnTo>
                      <a:lnTo>
                        <a:pt x="369110" y="21715"/>
                      </a:lnTo>
                      <a:lnTo>
                        <a:pt x="370348" y="20319"/>
                      </a:lnTo>
                      <a:lnTo>
                        <a:pt x="383704" y="20319"/>
                      </a:lnTo>
                      <a:lnTo>
                        <a:pt x="381641" y="17572"/>
                      </a:lnTo>
                      <a:lnTo>
                        <a:pt x="374552" y="12039"/>
                      </a:lnTo>
                      <a:lnTo>
                        <a:pt x="361166" y="12039"/>
                      </a:lnTo>
                      <a:lnTo>
                        <a:pt x="350648" y="4655"/>
                      </a:lnTo>
                      <a:lnTo>
                        <a:pt x="338442" y="685"/>
                      </a:lnTo>
                      <a:lnTo>
                        <a:pt x="329314" y="0"/>
                      </a:lnTo>
                      <a:close/>
                    </a:path>
                    <a:path w="433069" h="252094">
                      <a:moveTo>
                        <a:pt x="427612" y="115887"/>
                      </a:moveTo>
                      <a:lnTo>
                        <a:pt x="424818" y="116255"/>
                      </a:lnTo>
                      <a:lnTo>
                        <a:pt x="423434" y="118605"/>
                      </a:lnTo>
                      <a:lnTo>
                        <a:pt x="420208" y="123659"/>
                      </a:lnTo>
                      <a:lnTo>
                        <a:pt x="416500" y="125539"/>
                      </a:lnTo>
                      <a:lnTo>
                        <a:pt x="430394" y="125539"/>
                      </a:lnTo>
                      <a:lnTo>
                        <a:pt x="431727" y="123659"/>
                      </a:lnTo>
                      <a:lnTo>
                        <a:pt x="432692" y="121361"/>
                      </a:lnTo>
                      <a:lnTo>
                        <a:pt x="432223" y="118605"/>
                      </a:lnTo>
                      <a:lnTo>
                        <a:pt x="429924" y="117208"/>
                      </a:lnTo>
                      <a:lnTo>
                        <a:pt x="427612" y="115887"/>
                      </a:lnTo>
                      <a:close/>
                    </a:path>
                    <a:path w="433069" h="252094">
                      <a:moveTo>
                        <a:pt x="368062" y="10642"/>
                      </a:moveTo>
                      <a:lnTo>
                        <a:pt x="361166" y="12039"/>
                      </a:lnTo>
                      <a:lnTo>
                        <a:pt x="374552" y="12039"/>
                      </a:lnTo>
                      <a:lnTo>
                        <a:pt x="368062" y="10642"/>
                      </a:lnTo>
                      <a:close/>
                    </a:path>
                  </a:pathLst>
                </a:custGeom>
                <a:solidFill>
                  <a:srgbClr val="008445"/>
                </a:solidFill>
              </p:spPr>
              <p:txBody>
                <a:bodyPr wrap="square" lIns="0" tIns="0" rIns="0" bIns="0" rtlCol="0"/>
                <a:lstStyle/>
                <a:p>
                  <a:endParaRPr sz="1714"/>
                </a:p>
              </p:txBody>
            </p:sp>
          </p:grpSp>
          <p:sp>
            <p:nvSpPr>
              <p:cNvPr id="15" name="object 15"/>
              <p:cNvSpPr/>
              <p:nvPr/>
            </p:nvSpPr>
            <p:spPr>
              <a:xfrm>
                <a:off x="6895598" y="1800758"/>
                <a:ext cx="181429" cy="240090"/>
              </a:xfrm>
              <a:custGeom>
                <a:avLst/>
                <a:gdLst/>
                <a:ahLst/>
                <a:cxnLst/>
                <a:rect l="l" t="t" r="r" b="b"/>
                <a:pathLst>
                  <a:path w="190500" h="252094">
                    <a:moveTo>
                      <a:pt x="0" y="101434"/>
                    </a:moveTo>
                    <a:lnTo>
                      <a:pt x="8039" y="144081"/>
                    </a:lnTo>
                    <a:lnTo>
                      <a:pt x="38595" y="171094"/>
                    </a:lnTo>
                    <a:lnTo>
                      <a:pt x="72718" y="177157"/>
                    </a:lnTo>
                    <a:lnTo>
                      <a:pt x="75704" y="177545"/>
                    </a:lnTo>
                    <a:lnTo>
                      <a:pt x="76568" y="178346"/>
                    </a:lnTo>
                    <a:lnTo>
                      <a:pt x="83679" y="185396"/>
                    </a:lnTo>
                    <a:lnTo>
                      <a:pt x="92882" y="196316"/>
                    </a:lnTo>
                    <a:lnTo>
                      <a:pt x="96761" y="201955"/>
                    </a:lnTo>
                    <a:lnTo>
                      <a:pt x="96761" y="220027"/>
                    </a:lnTo>
                    <a:lnTo>
                      <a:pt x="96570" y="220395"/>
                    </a:lnTo>
                    <a:lnTo>
                      <a:pt x="96761" y="220510"/>
                    </a:lnTo>
                    <a:lnTo>
                      <a:pt x="96761" y="251993"/>
                    </a:lnTo>
                    <a:lnTo>
                      <a:pt x="102184" y="251993"/>
                    </a:lnTo>
                    <a:lnTo>
                      <a:pt x="102184" y="221386"/>
                    </a:lnTo>
                    <a:lnTo>
                      <a:pt x="102726" y="220395"/>
                    </a:lnTo>
                    <a:lnTo>
                      <a:pt x="110189" y="208761"/>
                    </a:lnTo>
                    <a:lnTo>
                      <a:pt x="103481" y="208761"/>
                    </a:lnTo>
                    <a:lnTo>
                      <a:pt x="103116" y="192455"/>
                    </a:lnTo>
                    <a:lnTo>
                      <a:pt x="96761" y="192455"/>
                    </a:lnTo>
                    <a:lnTo>
                      <a:pt x="90881" y="184632"/>
                    </a:lnTo>
                    <a:lnTo>
                      <a:pt x="84785" y="178688"/>
                    </a:lnTo>
                    <a:lnTo>
                      <a:pt x="81152" y="175221"/>
                    </a:lnTo>
                    <a:lnTo>
                      <a:pt x="80187" y="173710"/>
                    </a:lnTo>
                    <a:lnTo>
                      <a:pt x="79650" y="161518"/>
                    </a:lnTo>
                    <a:lnTo>
                      <a:pt x="79525" y="159219"/>
                    </a:lnTo>
                    <a:lnTo>
                      <a:pt x="67106" y="122021"/>
                    </a:lnTo>
                    <a:lnTo>
                      <a:pt x="26532" y="102808"/>
                    </a:lnTo>
                    <a:lnTo>
                      <a:pt x="13970" y="101696"/>
                    </a:lnTo>
                    <a:lnTo>
                      <a:pt x="0" y="101434"/>
                    </a:lnTo>
                    <a:close/>
                  </a:path>
                  <a:path w="190500" h="252094">
                    <a:moveTo>
                      <a:pt x="190106" y="127825"/>
                    </a:moveTo>
                    <a:lnTo>
                      <a:pt x="187439" y="127825"/>
                    </a:lnTo>
                    <a:lnTo>
                      <a:pt x="173317" y="128304"/>
                    </a:lnTo>
                    <a:lnTo>
                      <a:pt x="132532" y="147067"/>
                    </a:lnTo>
                    <a:lnTo>
                      <a:pt x="122123" y="187553"/>
                    </a:lnTo>
                    <a:lnTo>
                      <a:pt x="119322" y="190423"/>
                    </a:lnTo>
                    <a:lnTo>
                      <a:pt x="111743" y="198379"/>
                    </a:lnTo>
                    <a:lnTo>
                      <a:pt x="103481" y="208761"/>
                    </a:lnTo>
                    <a:lnTo>
                      <a:pt x="110189" y="208761"/>
                    </a:lnTo>
                    <a:lnTo>
                      <a:pt x="118239" y="199318"/>
                    </a:lnTo>
                    <a:lnTo>
                      <a:pt x="124904" y="192455"/>
                    </a:lnTo>
                    <a:lnTo>
                      <a:pt x="125907" y="191452"/>
                    </a:lnTo>
                    <a:lnTo>
                      <a:pt x="126885" y="190423"/>
                    </a:lnTo>
                    <a:lnTo>
                      <a:pt x="128371" y="190411"/>
                    </a:lnTo>
                    <a:lnTo>
                      <a:pt x="167357" y="183061"/>
                    </a:lnTo>
                    <a:lnTo>
                      <a:pt x="189431" y="146404"/>
                    </a:lnTo>
                    <a:lnTo>
                      <a:pt x="190063" y="134797"/>
                    </a:lnTo>
                    <a:lnTo>
                      <a:pt x="190106" y="127825"/>
                    </a:lnTo>
                    <a:close/>
                  </a:path>
                  <a:path w="190500" h="252094">
                    <a:moveTo>
                      <a:pt x="48475" y="48628"/>
                    </a:moveTo>
                    <a:lnTo>
                      <a:pt x="35178" y="48691"/>
                    </a:lnTo>
                    <a:lnTo>
                      <a:pt x="35229" y="60642"/>
                    </a:lnTo>
                    <a:lnTo>
                      <a:pt x="35712" y="66420"/>
                    </a:lnTo>
                    <a:lnTo>
                      <a:pt x="64554" y="101257"/>
                    </a:lnTo>
                    <a:lnTo>
                      <a:pt x="80721" y="102450"/>
                    </a:lnTo>
                    <a:lnTo>
                      <a:pt x="82143" y="103936"/>
                    </a:lnTo>
                    <a:lnTo>
                      <a:pt x="85318" y="107429"/>
                    </a:lnTo>
                    <a:lnTo>
                      <a:pt x="93903" y="119227"/>
                    </a:lnTo>
                    <a:lnTo>
                      <a:pt x="96761" y="125704"/>
                    </a:lnTo>
                    <a:lnTo>
                      <a:pt x="96761" y="192455"/>
                    </a:lnTo>
                    <a:lnTo>
                      <a:pt x="103116" y="192455"/>
                    </a:lnTo>
                    <a:lnTo>
                      <a:pt x="102297" y="155892"/>
                    </a:lnTo>
                    <a:lnTo>
                      <a:pt x="102184" y="148132"/>
                    </a:lnTo>
                    <a:lnTo>
                      <a:pt x="104919" y="138858"/>
                    </a:lnTo>
                    <a:lnTo>
                      <a:pt x="108947" y="132524"/>
                    </a:lnTo>
                    <a:lnTo>
                      <a:pt x="102184" y="132524"/>
                    </a:lnTo>
                    <a:lnTo>
                      <a:pt x="102199" y="114465"/>
                    </a:lnTo>
                    <a:lnTo>
                      <a:pt x="96761" y="114465"/>
                    </a:lnTo>
                    <a:lnTo>
                      <a:pt x="95630" y="112572"/>
                    </a:lnTo>
                    <a:lnTo>
                      <a:pt x="94335" y="110616"/>
                    </a:lnTo>
                    <a:lnTo>
                      <a:pt x="89446" y="103898"/>
                    </a:lnTo>
                    <a:lnTo>
                      <a:pt x="86080" y="100215"/>
                    </a:lnTo>
                    <a:lnTo>
                      <a:pt x="84594" y="98640"/>
                    </a:lnTo>
                    <a:lnTo>
                      <a:pt x="84543" y="90576"/>
                    </a:lnTo>
                    <a:lnTo>
                      <a:pt x="67297" y="54495"/>
                    </a:lnTo>
                    <a:lnTo>
                      <a:pt x="55676" y="49733"/>
                    </a:lnTo>
                    <a:lnTo>
                      <a:pt x="48475" y="48628"/>
                    </a:lnTo>
                    <a:close/>
                  </a:path>
                  <a:path w="190500" h="252094">
                    <a:moveTo>
                      <a:pt x="176949" y="57442"/>
                    </a:moveTo>
                    <a:lnTo>
                      <a:pt x="134200" y="63195"/>
                    </a:lnTo>
                    <a:lnTo>
                      <a:pt x="114523" y="109395"/>
                    </a:lnTo>
                    <a:lnTo>
                      <a:pt x="114350" y="116293"/>
                    </a:lnTo>
                    <a:lnTo>
                      <a:pt x="109791" y="121310"/>
                    </a:lnTo>
                    <a:lnTo>
                      <a:pt x="105702" y="126733"/>
                    </a:lnTo>
                    <a:lnTo>
                      <a:pt x="102717" y="131648"/>
                    </a:lnTo>
                    <a:lnTo>
                      <a:pt x="102349" y="132219"/>
                    </a:lnTo>
                    <a:lnTo>
                      <a:pt x="102184" y="132524"/>
                    </a:lnTo>
                    <a:lnTo>
                      <a:pt x="108947" y="132524"/>
                    </a:lnTo>
                    <a:lnTo>
                      <a:pt x="112453" y="127011"/>
                    </a:lnTo>
                    <a:lnTo>
                      <a:pt x="119773" y="120040"/>
                    </a:lnTo>
                    <a:lnTo>
                      <a:pt x="159918" y="112636"/>
                    </a:lnTo>
                    <a:lnTo>
                      <a:pt x="176814" y="67623"/>
                    </a:lnTo>
                    <a:lnTo>
                      <a:pt x="176940" y="63195"/>
                    </a:lnTo>
                    <a:lnTo>
                      <a:pt x="176949" y="57442"/>
                    </a:lnTo>
                    <a:close/>
                  </a:path>
                  <a:path w="190500" h="252094">
                    <a:moveTo>
                      <a:pt x="140931" y="0"/>
                    </a:moveTo>
                    <a:lnTo>
                      <a:pt x="102882" y="14477"/>
                    </a:lnTo>
                    <a:lnTo>
                      <a:pt x="91325" y="37884"/>
                    </a:lnTo>
                    <a:lnTo>
                      <a:pt x="91351" y="40881"/>
                    </a:lnTo>
                    <a:lnTo>
                      <a:pt x="92544" y="49593"/>
                    </a:lnTo>
                    <a:lnTo>
                      <a:pt x="94729" y="55244"/>
                    </a:lnTo>
                    <a:lnTo>
                      <a:pt x="98247" y="60731"/>
                    </a:lnTo>
                    <a:lnTo>
                      <a:pt x="97421" y="64985"/>
                    </a:lnTo>
                    <a:lnTo>
                      <a:pt x="96964" y="69684"/>
                    </a:lnTo>
                    <a:lnTo>
                      <a:pt x="96812" y="75044"/>
                    </a:lnTo>
                    <a:lnTo>
                      <a:pt x="96761" y="114465"/>
                    </a:lnTo>
                    <a:lnTo>
                      <a:pt x="102199" y="114465"/>
                    </a:lnTo>
                    <a:lnTo>
                      <a:pt x="102294" y="71234"/>
                    </a:lnTo>
                    <a:lnTo>
                      <a:pt x="102563" y="67623"/>
                    </a:lnTo>
                    <a:lnTo>
                      <a:pt x="102669" y="66725"/>
                    </a:lnTo>
                    <a:lnTo>
                      <a:pt x="103416" y="62560"/>
                    </a:lnTo>
                    <a:lnTo>
                      <a:pt x="106083" y="62128"/>
                    </a:lnTo>
                    <a:lnTo>
                      <a:pt x="108788" y="61455"/>
                    </a:lnTo>
                    <a:lnTo>
                      <a:pt x="141262" y="35331"/>
                    </a:lnTo>
                    <a:lnTo>
                      <a:pt x="144843" y="16713"/>
                    </a:lnTo>
                    <a:lnTo>
                      <a:pt x="144030" y="9550"/>
                    </a:lnTo>
                    <a:lnTo>
                      <a:pt x="140931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sp>
            <p:nvSpPr>
              <p:cNvPr id="19" name="object 19"/>
              <p:cNvSpPr/>
              <p:nvPr/>
            </p:nvSpPr>
            <p:spPr>
              <a:xfrm>
                <a:off x="7361225" y="2726408"/>
                <a:ext cx="181429" cy="240090"/>
              </a:xfrm>
              <a:custGeom>
                <a:avLst/>
                <a:gdLst/>
                <a:ahLst/>
                <a:cxnLst/>
                <a:rect l="l" t="t" r="r" b="b"/>
                <a:pathLst>
                  <a:path w="190500" h="252094">
                    <a:moveTo>
                      <a:pt x="0" y="101434"/>
                    </a:moveTo>
                    <a:lnTo>
                      <a:pt x="8039" y="144081"/>
                    </a:lnTo>
                    <a:lnTo>
                      <a:pt x="38595" y="171094"/>
                    </a:lnTo>
                    <a:lnTo>
                      <a:pt x="72718" y="177157"/>
                    </a:lnTo>
                    <a:lnTo>
                      <a:pt x="75704" y="177545"/>
                    </a:lnTo>
                    <a:lnTo>
                      <a:pt x="76568" y="178346"/>
                    </a:lnTo>
                    <a:lnTo>
                      <a:pt x="83679" y="185396"/>
                    </a:lnTo>
                    <a:lnTo>
                      <a:pt x="92882" y="196316"/>
                    </a:lnTo>
                    <a:lnTo>
                      <a:pt x="96761" y="201955"/>
                    </a:lnTo>
                    <a:lnTo>
                      <a:pt x="96761" y="220027"/>
                    </a:lnTo>
                    <a:lnTo>
                      <a:pt x="96570" y="220395"/>
                    </a:lnTo>
                    <a:lnTo>
                      <a:pt x="96761" y="220510"/>
                    </a:lnTo>
                    <a:lnTo>
                      <a:pt x="96761" y="251993"/>
                    </a:lnTo>
                    <a:lnTo>
                      <a:pt x="102184" y="251993"/>
                    </a:lnTo>
                    <a:lnTo>
                      <a:pt x="102184" y="221386"/>
                    </a:lnTo>
                    <a:lnTo>
                      <a:pt x="102726" y="220395"/>
                    </a:lnTo>
                    <a:lnTo>
                      <a:pt x="110189" y="208761"/>
                    </a:lnTo>
                    <a:lnTo>
                      <a:pt x="103481" y="208761"/>
                    </a:lnTo>
                    <a:lnTo>
                      <a:pt x="103116" y="192455"/>
                    </a:lnTo>
                    <a:lnTo>
                      <a:pt x="96761" y="192455"/>
                    </a:lnTo>
                    <a:lnTo>
                      <a:pt x="90881" y="184632"/>
                    </a:lnTo>
                    <a:lnTo>
                      <a:pt x="84785" y="178688"/>
                    </a:lnTo>
                    <a:lnTo>
                      <a:pt x="81153" y="175221"/>
                    </a:lnTo>
                    <a:lnTo>
                      <a:pt x="80187" y="173710"/>
                    </a:lnTo>
                    <a:lnTo>
                      <a:pt x="79650" y="161518"/>
                    </a:lnTo>
                    <a:lnTo>
                      <a:pt x="79525" y="159219"/>
                    </a:lnTo>
                    <a:lnTo>
                      <a:pt x="67106" y="122021"/>
                    </a:lnTo>
                    <a:lnTo>
                      <a:pt x="26532" y="102808"/>
                    </a:lnTo>
                    <a:lnTo>
                      <a:pt x="13970" y="101696"/>
                    </a:lnTo>
                    <a:lnTo>
                      <a:pt x="0" y="101434"/>
                    </a:lnTo>
                    <a:close/>
                  </a:path>
                  <a:path w="190500" h="252094">
                    <a:moveTo>
                      <a:pt x="190106" y="127825"/>
                    </a:moveTo>
                    <a:lnTo>
                      <a:pt x="187439" y="127825"/>
                    </a:lnTo>
                    <a:lnTo>
                      <a:pt x="173317" y="128304"/>
                    </a:lnTo>
                    <a:lnTo>
                      <a:pt x="132532" y="147067"/>
                    </a:lnTo>
                    <a:lnTo>
                      <a:pt x="122123" y="187553"/>
                    </a:lnTo>
                    <a:lnTo>
                      <a:pt x="119322" y="190423"/>
                    </a:lnTo>
                    <a:lnTo>
                      <a:pt x="111743" y="198379"/>
                    </a:lnTo>
                    <a:lnTo>
                      <a:pt x="103481" y="208761"/>
                    </a:lnTo>
                    <a:lnTo>
                      <a:pt x="110189" y="208761"/>
                    </a:lnTo>
                    <a:lnTo>
                      <a:pt x="118239" y="199318"/>
                    </a:lnTo>
                    <a:lnTo>
                      <a:pt x="124904" y="192455"/>
                    </a:lnTo>
                    <a:lnTo>
                      <a:pt x="125907" y="191452"/>
                    </a:lnTo>
                    <a:lnTo>
                      <a:pt x="126885" y="190423"/>
                    </a:lnTo>
                    <a:lnTo>
                      <a:pt x="128371" y="190411"/>
                    </a:lnTo>
                    <a:lnTo>
                      <a:pt x="167357" y="183061"/>
                    </a:lnTo>
                    <a:lnTo>
                      <a:pt x="189431" y="146404"/>
                    </a:lnTo>
                    <a:lnTo>
                      <a:pt x="190063" y="134797"/>
                    </a:lnTo>
                    <a:lnTo>
                      <a:pt x="190106" y="127825"/>
                    </a:lnTo>
                    <a:close/>
                  </a:path>
                  <a:path w="190500" h="252094">
                    <a:moveTo>
                      <a:pt x="48475" y="48628"/>
                    </a:moveTo>
                    <a:lnTo>
                      <a:pt x="35179" y="48691"/>
                    </a:lnTo>
                    <a:lnTo>
                      <a:pt x="35229" y="60642"/>
                    </a:lnTo>
                    <a:lnTo>
                      <a:pt x="35712" y="66420"/>
                    </a:lnTo>
                    <a:lnTo>
                      <a:pt x="64554" y="101257"/>
                    </a:lnTo>
                    <a:lnTo>
                      <a:pt x="80721" y="102450"/>
                    </a:lnTo>
                    <a:lnTo>
                      <a:pt x="82143" y="103936"/>
                    </a:lnTo>
                    <a:lnTo>
                      <a:pt x="85318" y="107429"/>
                    </a:lnTo>
                    <a:lnTo>
                      <a:pt x="93903" y="119227"/>
                    </a:lnTo>
                    <a:lnTo>
                      <a:pt x="96761" y="125704"/>
                    </a:lnTo>
                    <a:lnTo>
                      <a:pt x="96761" y="192455"/>
                    </a:lnTo>
                    <a:lnTo>
                      <a:pt x="103116" y="192455"/>
                    </a:lnTo>
                    <a:lnTo>
                      <a:pt x="102297" y="155892"/>
                    </a:lnTo>
                    <a:lnTo>
                      <a:pt x="102184" y="148132"/>
                    </a:lnTo>
                    <a:lnTo>
                      <a:pt x="104919" y="138858"/>
                    </a:lnTo>
                    <a:lnTo>
                      <a:pt x="108947" y="132524"/>
                    </a:lnTo>
                    <a:lnTo>
                      <a:pt x="102184" y="132524"/>
                    </a:lnTo>
                    <a:lnTo>
                      <a:pt x="102199" y="114465"/>
                    </a:lnTo>
                    <a:lnTo>
                      <a:pt x="96761" y="114465"/>
                    </a:lnTo>
                    <a:lnTo>
                      <a:pt x="95631" y="112572"/>
                    </a:lnTo>
                    <a:lnTo>
                      <a:pt x="94335" y="110616"/>
                    </a:lnTo>
                    <a:lnTo>
                      <a:pt x="89446" y="103898"/>
                    </a:lnTo>
                    <a:lnTo>
                      <a:pt x="86080" y="100215"/>
                    </a:lnTo>
                    <a:lnTo>
                      <a:pt x="84594" y="98640"/>
                    </a:lnTo>
                    <a:lnTo>
                      <a:pt x="84543" y="90576"/>
                    </a:lnTo>
                    <a:lnTo>
                      <a:pt x="67297" y="54495"/>
                    </a:lnTo>
                    <a:lnTo>
                      <a:pt x="55676" y="49733"/>
                    </a:lnTo>
                    <a:lnTo>
                      <a:pt x="48475" y="48628"/>
                    </a:lnTo>
                    <a:close/>
                  </a:path>
                  <a:path w="190500" h="252094">
                    <a:moveTo>
                      <a:pt x="176949" y="57442"/>
                    </a:moveTo>
                    <a:lnTo>
                      <a:pt x="134200" y="63195"/>
                    </a:lnTo>
                    <a:lnTo>
                      <a:pt x="114523" y="109395"/>
                    </a:lnTo>
                    <a:lnTo>
                      <a:pt x="114350" y="116293"/>
                    </a:lnTo>
                    <a:lnTo>
                      <a:pt x="109791" y="121310"/>
                    </a:lnTo>
                    <a:lnTo>
                      <a:pt x="105702" y="126733"/>
                    </a:lnTo>
                    <a:lnTo>
                      <a:pt x="102717" y="131648"/>
                    </a:lnTo>
                    <a:lnTo>
                      <a:pt x="102349" y="132219"/>
                    </a:lnTo>
                    <a:lnTo>
                      <a:pt x="102184" y="132524"/>
                    </a:lnTo>
                    <a:lnTo>
                      <a:pt x="108947" y="132524"/>
                    </a:lnTo>
                    <a:lnTo>
                      <a:pt x="112453" y="127011"/>
                    </a:lnTo>
                    <a:lnTo>
                      <a:pt x="119773" y="120040"/>
                    </a:lnTo>
                    <a:lnTo>
                      <a:pt x="159918" y="112636"/>
                    </a:lnTo>
                    <a:lnTo>
                      <a:pt x="176814" y="67623"/>
                    </a:lnTo>
                    <a:lnTo>
                      <a:pt x="176940" y="63195"/>
                    </a:lnTo>
                    <a:lnTo>
                      <a:pt x="176949" y="57442"/>
                    </a:lnTo>
                    <a:close/>
                  </a:path>
                  <a:path w="190500" h="252094">
                    <a:moveTo>
                      <a:pt x="140931" y="0"/>
                    </a:moveTo>
                    <a:lnTo>
                      <a:pt x="102882" y="14477"/>
                    </a:lnTo>
                    <a:lnTo>
                      <a:pt x="91325" y="37884"/>
                    </a:lnTo>
                    <a:lnTo>
                      <a:pt x="91351" y="40881"/>
                    </a:lnTo>
                    <a:lnTo>
                      <a:pt x="92544" y="49593"/>
                    </a:lnTo>
                    <a:lnTo>
                      <a:pt x="94729" y="55244"/>
                    </a:lnTo>
                    <a:lnTo>
                      <a:pt x="98247" y="60731"/>
                    </a:lnTo>
                    <a:lnTo>
                      <a:pt x="97421" y="64985"/>
                    </a:lnTo>
                    <a:lnTo>
                      <a:pt x="96964" y="69684"/>
                    </a:lnTo>
                    <a:lnTo>
                      <a:pt x="96812" y="75044"/>
                    </a:lnTo>
                    <a:lnTo>
                      <a:pt x="96761" y="114465"/>
                    </a:lnTo>
                    <a:lnTo>
                      <a:pt x="102199" y="114465"/>
                    </a:lnTo>
                    <a:lnTo>
                      <a:pt x="102294" y="71234"/>
                    </a:lnTo>
                    <a:lnTo>
                      <a:pt x="102563" y="67623"/>
                    </a:lnTo>
                    <a:lnTo>
                      <a:pt x="102669" y="66725"/>
                    </a:lnTo>
                    <a:lnTo>
                      <a:pt x="103416" y="62560"/>
                    </a:lnTo>
                    <a:lnTo>
                      <a:pt x="106083" y="62128"/>
                    </a:lnTo>
                    <a:lnTo>
                      <a:pt x="108788" y="61455"/>
                    </a:lnTo>
                    <a:lnTo>
                      <a:pt x="141262" y="35331"/>
                    </a:lnTo>
                    <a:lnTo>
                      <a:pt x="144843" y="16713"/>
                    </a:lnTo>
                    <a:lnTo>
                      <a:pt x="144030" y="9550"/>
                    </a:lnTo>
                    <a:lnTo>
                      <a:pt x="140931" y="0"/>
                    </a:lnTo>
                    <a:close/>
                  </a:path>
                </a:pathLst>
              </a:custGeom>
              <a:solidFill>
                <a:srgbClr val="008445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</p:grpSp>
        <p:sp>
          <p:nvSpPr>
            <p:cNvPr id="17" name="object 17"/>
            <p:cNvSpPr/>
            <p:nvPr/>
          </p:nvSpPr>
          <p:spPr>
            <a:xfrm>
              <a:off x="4978601" y="4752183"/>
              <a:ext cx="0" cy="342900"/>
            </a:xfrm>
            <a:custGeom>
              <a:avLst/>
              <a:gdLst/>
              <a:ahLst/>
              <a:cxnLst/>
              <a:rect l="l" t="t" r="r" b="b"/>
              <a:pathLst>
                <a:path h="360044">
                  <a:moveTo>
                    <a:pt x="0" y="0"/>
                  </a:moveTo>
                  <a:lnTo>
                    <a:pt x="0" y="359994"/>
                  </a:lnTo>
                </a:path>
              </a:pathLst>
            </a:custGeom>
            <a:ln w="37731">
              <a:solidFill>
                <a:srgbClr val="008445"/>
              </a:solidFill>
            </a:ln>
          </p:spPr>
          <p:txBody>
            <a:bodyPr wrap="square" lIns="0" tIns="0" rIns="0" bIns="0" rtlCol="0"/>
            <a:lstStyle/>
            <a:p>
              <a:endParaRPr sz="1714"/>
            </a:p>
          </p:txBody>
        </p:sp>
      </p:grpSp>
      <p:sp>
        <p:nvSpPr>
          <p:cNvPr id="45" name="CaixaDeTexto 44"/>
          <p:cNvSpPr txBox="1"/>
          <p:nvPr/>
        </p:nvSpPr>
        <p:spPr>
          <a:xfrm>
            <a:off x="9388984" y="2500857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>
                <a:solidFill>
                  <a:schemeClr val="accent6">
                    <a:lumMod val="75000"/>
                  </a:schemeClr>
                </a:solidFill>
              </a:rPr>
              <a:t>83%</a:t>
            </a:r>
          </a:p>
        </p:txBody>
      </p:sp>
      <p:sp>
        <p:nvSpPr>
          <p:cNvPr id="46" name="CaixaDeTexto 45"/>
          <p:cNvSpPr txBox="1"/>
          <p:nvPr/>
        </p:nvSpPr>
        <p:spPr>
          <a:xfrm>
            <a:off x="5748270" y="3172937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>
                <a:solidFill>
                  <a:schemeClr val="accent6">
                    <a:lumMod val="75000"/>
                  </a:schemeClr>
                </a:solidFill>
              </a:rPr>
              <a:t>9%</a:t>
            </a:r>
          </a:p>
        </p:txBody>
      </p:sp>
      <p:sp>
        <p:nvSpPr>
          <p:cNvPr id="47" name="CaixaDeTexto 46"/>
          <p:cNvSpPr txBox="1"/>
          <p:nvPr/>
        </p:nvSpPr>
        <p:spPr>
          <a:xfrm>
            <a:off x="5581390" y="3857185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>
                <a:solidFill>
                  <a:schemeClr val="accent6">
                    <a:lumMod val="75000"/>
                  </a:schemeClr>
                </a:solidFill>
              </a:rPr>
              <a:t>7%</a:t>
            </a:r>
          </a:p>
        </p:txBody>
      </p:sp>
      <p:sp>
        <p:nvSpPr>
          <p:cNvPr id="48" name="CaixaDeTexto 47"/>
          <p:cNvSpPr txBox="1"/>
          <p:nvPr/>
        </p:nvSpPr>
        <p:spPr>
          <a:xfrm>
            <a:off x="5293828" y="4517660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>
                <a:solidFill>
                  <a:schemeClr val="accent6">
                    <a:lumMod val="75000"/>
                  </a:schemeClr>
                </a:solidFill>
              </a:rPr>
              <a:t>1%</a:t>
            </a:r>
          </a:p>
        </p:txBody>
      </p:sp>
      <p:sp>
        <p:nvSpPr>
          <p:cNvPr id="3" name="CaixaDeTexto 2"/>
          <p:cNvSpPr txBox="1"/>
          <p:nvPr/>
        </p:nvSpPr>
        <p:spPr>
          <a:xfrm>
            <a:off x="2601498" y="2476614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dirty="0">
                <a:solidFill>
                  <a:schemeClr val="accent4">
                    <a:lumMod val="75000"/>
                  </a:schemeClr>
                </a:solidFill>
              </a:rPr>
              <a:t>ILP</a:t>
            </a:r>
          </a:p>
        </p:txBody>
      </p:sp>
      <p:sp>
        <p:nvSpPr>
          <p:cNvPr id="49" name="CaixaDeTexto 48"/>
          <p:cNvSpPr txBox="1"/>
          <p:nvPr/>
        </p:nvSpPr>
        <p:spPr>
          <a:xfrm>
            <a:off x="2584161" y="3243061"/>
            <a:ext cx="8627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dirty="0">
                <a:solidFill>
                  <a:schemeClr val="accent4">
                    <a:lumMod val="75000"/>
                  </a:schemeClr>
                </a:solidFill>
              </a:rPr>
              <a:t>ILPF</a:t>
            </a:r>
          </a:p>
        </p:txBody>
      </p:sp>
      <p:sp>
        <p:nvSpPr>
          <p:cNvPr id="50" name="CaixaDeTexto 49"/>
          <p:cNvSpPr txBox="1"/>
          <p:nvPr/>
        </p:nvSpPr>
        <p:spPr>
          <a:xfrm>
            <a:off x="2593483" y="3880706"/>
            <a:ext cx="689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dirty="0">
                <a:solidFill>
                  <a:schemeClr val="accent4">
                    <a:lumMod val="75000"/>
                  </a:schemeClr>
                </a:solidFill>
              </a:rPr>
              <a:t>IPF</a:t>
            </a:r>
          </a:p>
        </p:txBody>
      </p:sp>
      <p:sp>
        <p:nvSpPr>
          <p:cNvPr id="51" name="CaixaDeTexto 50"/>
          <p:cNvSpPr txBox="1"/>
          <p:nvPr/>
        </p:nvSpPr>
        <p:spPr>
          <a:xfrm>
            <a:off x="2584161" y="4451981"/>
            <a:ext cx="651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dirty="0">
                <a:solidFill>
                  <a:schemeClr val="accent4">
                    <a:lumMod val="75000"/>
                  </a:schemeClr>
                </a:solidFill>
              </a:rPr>
              <a:t>ILF</a:t>
            </a:r>
          </a:p>
        </p:txBody>
      </p:sp>
      <p:pic>
        <p:nvPicPr>
          <p:cNvPr id="52" name="Picture 4">
            <a:extLst>
              <a:ext uri="{FF2B5EF4-FFF2-40B4-BE49-F238E27FC236}">
                <a16:creationId xmlns:a16="http://schemas.microsoft.com/office/drawing/2014/main" xmlns="" id="{DD9BA3B4-25B1-41B0-B761-2B6796A8D5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3154" y="121155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405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290352" y="178939"/>
            <a:ext cx="3197229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2800" b="1" spc="86" dirty="0">
                <a:solidFill>
                  <a:srgbClr val="C00000"/>
                </a:solidFill>
                <a:latin typeface="Calibri"/>
                <a:cs typeface="Calibri"/>
              </a:rPr>
              <a:t>ADOÇ</a:t>
            </a:r>
            <a:r>
              <a:rPr sz="2800" b="1" spc="62" dirty="0">
                <a:solidFill>
                  <a:srgbClr val="C00000"/>
                </a:solidFill>
                <a:latin typeface="Calibri"/>
                <a:cs typeface="Calibri"/>
              </a:rPr>
              <a:t>Ã</a:t>
            </a:r>
            <a:r>
              <a:rPr sz="2800" b="1" spc="124" dirty="0">
                <a:solidFill>
                  <a:srgbClr val="C00000"/>
                </a:solidFill>
                <a:latin typeface="Calibri"/>
                <a:cs typeface="Calibri"/>
              </a:rPr>
              <a:t>O</a:t>
            </a:r>
            <a:r>
              <a:rPr sz="2800" b="1" spc="-38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800" b="1" spc="57" dirty="0">
                <a:solidFill>
                  <a:srgbClr val="C00000"/>
                </a:solidFill>
                <a:latin typeface="Calibri"/>
                <a:cs typeface="Calibri"/>
              </a:rPr>
              <a:t>DA</a:t>
            </a:r>
            <a:r>
              <a:rPr sz="2800" b="1" spc="-38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800" b="1" spc="29" dirty="0">
                <a:solidFill>
                  <a:srgbClr val="C00000"/>
                </a:solidFill>
                <a:latin typeface="Calibri"/>
                <a:cs typeface="Calibri"/>
              </a:rPr>
              <a:t>ILPF</a:t>
            </a:r>
            <a:endParaRPr sz="2800" dirty="0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891100" y="4117456"/>
            <a:ext cx="43543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89" y="0"/>
                </a:lnTo>
              </a:path>
            </a:pathLst>
          </a:custGeom>
          <a:ln w="3695">
            <a:solidFill>
              <a:srgbClr val="008445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5" name="object 5"/>
          <p:cNvSpPr/>
          <p:nvPr/>
        </p:nvSpPr>
        <p:spPr>
          <a:xfrm>
            <a:off x="4915290" y="4528885"/>
            <a:ext cx="43543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89" y="0"/>
                </a:lnTo>
              </a:path>
            </a:pathLst>
          </a:custGeom>
          <a:ln w="3695">
            <a:solidFill>
              <a:srgbClr val="008445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6" name="object 6"/>
          <p:cNvSpPr/>
          <p:nvPr/>
        </p:nvSpPr>
        <p:spPr>
          <a:xfrm>
            <a:off x="4915290" y="4940313"/>
            <a:ext cx="43543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89" y="0"/>
                </a:lnTo>
              </a:path>
            </a:pathLst>
          </a:custGeom>
          <a:ln w="3695">
            <a:solidFill>
              <a:srgbClr val="008445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7" name="object 7"/>
          <p:cNvSpPr/>
          <p:nvPr/>
        </p:nvSpPr>
        <p:spPr>
          <a:xfrm>
            <a:off x="4920976" y="5351742"/>
            <a:ext cx="43543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89" y="0"/>
                </a:lnTo>
              </a:path>
            </a:pathLst>
          </a:custGeom>
          <a:ln w="3695">
            <a:solidFill>
              <a:srgbClr val="008445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8" name="object 8"/>
          <p:cNvSpPr/>
          <p:nvPr/>
        </p:nvSpPr>
        <p:spPr>
          <a:xfrm>
            <a:off x="4915290" y="5763170"/>
            <a:ext cx="43543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89" y="0"/>
                </a:lnTo>
              </a:path>
            </a:pathLst>
          </a:custGeom>
          <a:ln w="3695">
            <a:solidFill>
              <a:srgbClr val="008445"/>
            </a:solidFill>
          </a:ln>
        </p:spPr>
        <p:txBody>
          <a:bodyPr wrap="square" lIns="0" tIns="0" rIns="0" bIns="0" rtlCol="0"/>
          <a:lstStyle/>
          <a:p>
            <a:endParaRPr sz="1714"/>
          </a:p>
        </p:txBody>
      </p:sp>
      <p:sp>
        <p:nvSpPr>
          <p:cNvPr id="11" name="object 11"/>
          <p:cNvSpPr txBox="1"/>
          <p:nvPr/>
        </p:nvSpPr>
        <p:spPr>
          <a:xfrm>
            <a:off x="399279" y="894878"/>
            <a:ext cx="11221019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3200" spc="71" dirty="0">
                <a:solidFill>
                  <a:srgbClr val="008445"/>
                </a:solidFill>
                <a:latin typeface="Calibri"/>
                <a:cs typeface="Calibri"/>
              </a:rPr>
              <a:t>Os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principais 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motivos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29" dirty="0">
                <a:solidFill>
                  <a:srgbClr val="008445"/>
                </a:solidFill>
                <a:latin typeface="Calibri"/>
                <a:cs typeface="Calibri"/>
              </a:rPr>
              <a:t>para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48" dirty="0">
                <a:solidFill>
                  <a:srgbClr val="008445"/>
                </a:solidFill>
                <a:latin typeface="Calibri"/>
                <a:cs typeface="Calibri"/>
              </a:rPr>
              <a:t>os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p</a:t>
            </a:r>
            <a:r>
              <a:rPr sz="3200" spc="1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33" dirty="0">
                <a:solidFill>
                  <a:srgbClr val="008445"/>
                </a:solidFill>
                <a:latin typeface="Calibri"/>
                <a:cs typeface="Calibri"/>
              </a:rPr>
              <a:t>oduto</a:t>
            </a:r>
            <a:r>
              <a:rPr sz="3200" spc="5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43" dirty="0">
                <a:solidFill>
                  <a:srgbClr val="008445"/>
                </a:solidFill>
                <a:latin typeface="Calibri"/>
                <a:cs typeface="Calibri"/>
              </a:rPr>
              <a:t>es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adota</a:t>
            </a:r>
            <a:r>
              <a:rPr sz="3200" dirty="0">
                <a:solidFill>
                  <a:srgbClr val="008445"/>
                </a:solidFill>
                <a:latin typeface="Calibri"/>
                <a:cs typeface="Calibri"/>
              </a:rPr>
              <a:t>r</a:t>
            </a:r>
            <a:r>
              <a:rPr sz="3200" spc="57" dirty="0">
                <a:solidFill>
                  <a:srgbClr val="008445"/>
                </a:solidFill>
                <a:latin typeface="Calibri"/>
                <a:cs typeface="Calibri"/>
              </a:rPr>
              <a:t>em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29" dirty="0">
                <a:solidFill>
                  <a:srgbClr val="008445"/>
                </a:solidFill>
                <a:latin typeface="Calibri"/>
                <a:cs typeface="Calibri"/>
              </a:rPr>
              <a:t>a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8445"/>
                </a:solidFill>
                <a:latin typeface="Calibri"/>
                <a:cs typeface="Calibri"/>
              </a:rPr>
              <a:t>ILPF</a:t>
            </a:r>
            <a:r>
              <a:rPr sz="3200" spc="24" dirty="0">
                <a:solidFill>
                  <a:srgbClr val="008445"/>
                </a:solidFill>
                <a:latin typeface="Calibri"/>
                <a:cs typeface="Calibri"/>
              </a:rPr>
              <a:t> </a:t>
            </a:r>
            <a:r>
              <a:rPr sz="3200" spc="19" dirty="0">
                <a:solidFill>
                  <a:srgbClr val="008445"/>
                </a:solidFill>
                <a:latin typeface="Calibri"/>
                <a:cs typeface="Calibri"/>
              </a:rPr>
              <a:t>são:</a:t>
            </a:r>
            <a:endParaRPr sz="3200" dirty="0">
              <a:latin typeface="Calibri"/>
              <a:cs typeface="Calibri"/>
            </a:endParaRPr>
          </a:p>
        </p:txBody>
      </p:sp>
      <p:grpSp>
        <p:nvGrpSpPr>
          <p:cNvPr id="42" name="Agrupar 41"/>
          <p:cNvGrpSpPr/>
          <p:nvPr/>
        </p:nvGrpSpPr>
        <p:grpSpPr>
          <a:xfrm>
            <a:off x="320119" y="4874135"/>
            <a:ext cx="928076" cy="955214"/>
            <a:chOff x="2247957" y="4193668"/>
            <a:chExt cx="1508824" cy="1215750"/>
          </a:xfrm>
        </p:grpSpPr>
        <p:sp>
          <p:nvSpPr>
            <p:cNvPr id="27" name="object 27"/>
            <p:cNvSpPr/>
            <p:nvPr/>
          </p:nvSpPr>
          <p:spPr>
            <a:xfrm>
              <a:off x="2667000" y="4528885"/>
              <a:ext cx="1089781" cy="880533"/>
            </a:xfrm>
            <a:custGeom>
              <a:avLst/>
              <a:gdLst/>
              <a:ahLst/>
              <a:cxnLst/>
              <a:rect l="l" t="t" r="r" b="b"/>
              <a:pathLst>
                <a:path w="1144270" h="924559">
                  <a:moveTo>
                    <a:pt x="1056005" y="550036"/>
                  </a:moveTo>
                  <a:lnTo>
                    <a:pt x="88011" y="550036"/>
                  </a:lnTo>
                  <a:lnTo>
                    <a:pt x="88011" y="924013"/>
                  </a:lnTo>
                  <a:lnTo>
                    <a:pt x="395998" y="924013"/>
                  </a:lnTo>
                  <a:lnTo>
                    <a:pt x="395998" y="572020"/>
                  </a:lnTo>
                  <a:lnTo>
                    <a:pt x="1056005" y="572020"/>
                  </a:lnTo>
                  <a:lnTo>
                    <a:pt x="1056005" y="550036"/>
                  </a:lnTo>
                  <a:close/>
                </a:path>
                <a:path w="1144270" h="924559">
                  <a:moveTo>
                    <a:pt x="1056005" y="572020"/>
                  </a:moveTo>
                  <a:lnTo>
                    <a:pt x="748004" y="572020"/>
                  </a:lnTo>
                  <a:lnTo>
                    <a:pt x="748004" y="924013"/>
                  </a:lnTo>
                  <a:lnTo>
                    <a:pt x="1056005" y="924013"/>
                  </a:lnTo>
                  <a:lnTo>
                    <a:pt x="1056005" y="572020"/>
                  </a:lnTo>
                  <a:close/>
                </a:path>
                <a:path w="1144270" h="924559">
                  <a:moveTo>
                    <a:pt x="572033" y="0"/>
                  </a:moveTo>
                  <a:lnTo>
                    <a:pt x="148424" y="172631"/>
                  </a:lnTo>
                  <a:lnTo>
                    <a:pt x="0" y="550036"/>
                  </a:lnTo>
                  <a:lnTo>
                    <a:pt x="1144016" y="550036"/>
                  </a:lnTo>
                  <a:lnTo>
                    <a:pt x="1083446" y="396024"/>
                  </a:lnTo>
                  <a:lnTo>
                    <a:pt x="484009" y="396024"/>
                  </a:lnTo>
                  <a:lnTo>
                    <a:pt x="484009" y="220027"/>
                  </a:lnTo>
                  <a:lnTo>
                    <a:pt x="1014230" y="220027"/>
                  </a:lnTo>
                  <a:lnTo>
                    <a:pt x="995591" y="172631"/>
                  </a:lnTo>
                  <a:lnTo>
                    <a:pt x="572033" y="0"/>
                  </a:lnTo>
                  <a:close/>
                </a:path>
                <a:path w="1144270" h="924559">
                  <a:moveTo>
                    <a:pt x="1014230" y="220027"/>
                  </a:moveTo>
                  <a:lnTo>
                    <a:pt x="660006" y="220027"/>
                  </a:lnTo>
                  <a:lnTo>
                    <a:pt x="660006" y="396024"/>
                  </a:lnTo>
                  <a:lnTo>
                    <a:pt x="1083446" y="396024"/>
                  </a:lnTo>
                  <a:lnTo>
                    <a:pt x="1014230" y="220027"/>
                  </a:lnTo>
                  <a:close/>
                </a:path>
              </a:pathLst>
            </a:custGeom>
            <a:solidFill>
              <a:srgbClr val="D8E8DB"/>
            </a:solidFill>
          </p:spPr>
          <p:txBody>
            <a:bodyPr wrap="square" lIns="0" tIns="0" rIns="0" bIns="0" rtlCol="0"/>
            <a:lstStyle/>
            <a:p>
              <a:endParaRPr sz="1714"/>
            </a:p>
          </p:txBody>
        </p:sp>
        <p:sp>
          <p:nvSpPr>
            <p:cNvPr id="28" name="object 28"/>
            <p:cNvSpPr/>
            <p:nvPr/>
          </p:nvSpPr>
          <p:spPr>
            <a:xfrm>
              <a:off x="2247957" y="4193668"/>
              <a:ext cx="503162" cy="1215571"/>
            </a:xfrm>
            <a:custGeom>
              <a:avLst/>
              <a:gdLst/>
              <a:ahLst/>
              <a:cxnLst/>
              <a:rect l="l" t="t" r="r" b="b"/>
              <a:pathLst>
                <a:path w="528319" h="1276350">
                  <a:moveTo>
                    <a:pt x="264007" y="0"/>
                  </a:moveTo>
                  <a:lnTo>
                    <a:pt x="221186" y="3455"/>
                  </a:lnTo>
                  <a:lnTo>
                    <a:pt x="180565" y="13459"/>
                  </a:lnTo>
                  <a:lnTo>
                    <a:pt x="142685" y="29467"/>
                  </a:lnTo>
                  <a:lnTo>
                    <a:pt x="108093" y="50937"/>
                  </a:lnTo>
                  <a:lnTo>
                    <a:pt x="77330" y="77325"/>
                  </a:lnTo>
                  <a:lnTo>
                    <a:pt x="50941" y="108087"/>
                  </a:lnTo>
                  <a:lnTo>
                    <a:pt x="29470" y="142680"/>
                  </a:lnTo>
                  <a:lnTo>
                    <a:pt x="13460" y="180560"/>
                  </a:lnTo>
                  <a:lnTo>
                    <a:pt x="3455" y="221183"/>
                  </a:lnTo>
                  <a:lnTo>
                    <a:pt x="0" y="264007"/>
                  </a:lnTo>
                  <a:lnTo>
                    <a:pt x="0" y="1275994"/>
                  </a:lnTo>
                  <a:lnTo>
                    <a:pt x="440016" y="1275994"/>
                  </a:lnTo>
                  <a:lnTo>
                    <a:pt x="440016" y="990003"/>
                  </a:lnTo>
                  <a:lnTo>
                    <a:pt x="310845" y="990003"/>
                  </a:lnTo>
                  <a:lnTo>
                    <a:pt x="528015" y="437324"/>
                  </a:lnTo>
                  <a:lnTo>
                    <a:pt x="528002" y="264007"/>
                  </a:lnTo>
                  <a:lnTo>
                    <a:pt x="524547" y="221183"/>
                  </a:lnTo>
                  <a:lnTo>
                    <a:pt x="514543" y="180560"/>
                  </a:lnTo>
                  <a:lnTo>
                    <a:pt x="498535" y="142680"/>
                  </a:lnTo>
                  <a:lnTo>
                    <a:pt x="477065" y="108087"/>
                  </a:lnTo>
                  <a:lnTo>
                    <a:pt x="450678" y="77325"/>
                  </a:lnTo>
                  <a:lnTo>
                    <a:pt x="419917" y="50937"/>
                  </a:lnTo>
                  <a:lnTo>
                    <a:pt x="385326" y="29467"/>
                  </a:lnTo>
                  <a:lnTo>
                    <a:pt x="347448" y="13459"/>
                  </a:lnTo>
                  <a:lnTo>
                    <a:pt x="306827" y="3455"/>
                  </a:lnTo>
                  <a:lnTo>
                    <a:pt x="285658" y="875"/>
                  </a:lnTo>
                  <a:lnTo>
                    <a:pt x="264007" y="0"/>
                  </a:lnTo>
                  <a:close/>
                </a:path>
              </a:pathLst>
            </a:custGeom>
            <a:solidFill>
              <a:srgbClr val="D8E8DB"/>
            </a:solidFill>
          </p:spPr>
          <p:txBody>
            <a:bodyPr wrap="square" lIns="0" tIns="0" rIns="0" bIns="0" rtlCol="0"/>
            <a:lstStyle/>
            <a:p>
              <a:endParaRPr sz="1714"/>
            </a:p>
          </p:txBody>
        </p:sp>
      </p:grpSp>
      <p:graphicFrame>
        <p:nvGraphicFramePr>
          <p:cNvPr id="9" name="object 9"/>
          <p:cNvGraphicFramePr>
            <a:graphicFrameLocks noGrp="1"/>
          </p:cNvGraphicFramePr>
          <p:nvPr>
            <p:extLst/>
          </p:nvPr>
        </p:nvGraphicFramePr>
        <p:xfrm>
          <a:off x="1497677" y="1638478"/>
          <a:ext cx="10638336" cy="43016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631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21995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573206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543983">
                <a:tc>
                  <a:txBody>
                    <a:bodyPr/>
                    <a:lstStyle/>
                    <a:p>
                      <a:endParaRPr sz="32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800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Arial Unicode MS"/>
                          <a:cs typeface="Arial Unicode MS"/>
                        </a:rPr>
                        <a:t>Pecuaristas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28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 Unicode MS"/>
                          <a:cs typeface="Arial Unicode MS"/>
                        </a:rPr>
                        <a:t>Agriculto</a:t>
                      </a:r>
                      <a:r>
                        <a:rPr sz="2800" spc="-2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 Unicode MS"/>
                          <a:cs typeface="Arial Unicode MS"/>
                        </a:rPr>
                        <a:t>r</a:t>
                      </a:r>
                      <a:r>
                        <a:rPr sz="28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 Unicode MS"/>
                          <a:cs typeface="Arial Unicode MS"/>
                        </a:rPr>
                        <a:t>es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15974">
                <a:tc>
                  <a:txBody>
                    <a:bodyPr/>
                    <a:lstStyle/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4000" baseline="-19444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1</a:t>
                      </a:r>
                      <a:r>
                        <a:rPr sz="12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Redução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impacto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ambiental</a:t>
                      </a:r>
                    </a:p>
                  </a:txBody>
                  <a:tcPr marL="0" marR="0" marT="0" marB="0"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Aumento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da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entabilidade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por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ha</a:t>
                      </a:r>
                      <a:endParaRPr sz="24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54871">
                <a:tc>
                  <a:txBody>
                    <a:bodyPr/>
                    <a:lstStyle/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4000" baseline="-19444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2</a:t>
                      </a:r>
                      <a:r>
                        <a:rPr sz="12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Recuperação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de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pastagens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Diminuição</a:t>
                      </a:r>
                      <a:r>
                        <a:rPr sz="2400" spc="25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2400" spc="25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risco</a:t>
                      </a:r>
                      <a:r>
                        <a:rPr sz="2400" spc="25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financei</a:t>
                      </a:r>
                      <a:r>
                        <a:rPr sz="2400" spc="-1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o</a:t>
                      </a: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15974">
                <a:tc>
                  <a:txBody>
                    <a:bodyPr/>
                    <a:lstStyle/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4000" baseline="-19444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3</a:t>
                      </a:r>
                      <a:r>
                        <a:rPr sz="12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 marR="58801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Rotação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de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culturas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por necessidade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técnica</a:t>
                      </a: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31953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Rotação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de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culturas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por necessidade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técnica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15974">
                <a:tc>
                  <a:txBody>
                    <a:bodyPr/>
                    <a:lstStyle/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4000" baseline="-19444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4</a:t>
                      </a:r>
                      <a:r>
                        <a:rPr sz="12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Aumento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da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spc="-2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entabilidade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por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ha</a:t>
                      </a:r>
                      <a:endParaRPr sz="24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lnB w="12700">
                      <a:solidFill>
                        <a:srgbClr val="008445"/>
                      </a:solidFill>
                      <a:prstDash val="solid"/>
                    </a:lnB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Recuperação</a:t>
                      </a:r>
                      <a:r>
                        <a:rPr sz="2400" spc="25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de</a:t>
                      </a:r>
                      <a:r>
                        <a:rPr sz="2400" spc="25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libri"/>
                          <a:cs typeface="Calibri"/>
                        </a:rPr>
                        <a:t>pastagens</a:t>
                      </a: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654878">
                <a:tc>
                  <a:txBody>
                    <a:bodyPr/>
                    <a:lstStyle/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4000" baseline="-19444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5</a:t>
                      </a:r>
                      <a:r>
                        <a:rPr sz="1200" dirty="0">
                          <a:solidFill>
                            <a:srgbClr val="008445"/>
                          </a:solidFill>
                          <a:latin typeface="Arial Unicode MS"/>
                          <a:cs typeface="Arial Unicode MS"/>
                        </a:rPr>
                        <a:t>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Diminuição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risco</a:t>
                      </a:r>
                      <a:r>
                        <a:rPr sz="2400" spc="25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financei</a:t>
                      </a:r>
                      <a:r>
                        <a:rPr sz="2400" spc="-1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libri"/>
                          <a:cs typeface="Calibri"/>
                        </a:rPr>
                        <a:t>o</a:t>
                      </a:r>
                    </a:p>
                  </a:txBody>
                  <a:tcPr marL="0" marR="0" marT="0" marB="0">
                    <a:lnT w="12700">
                      <a:solidFill>
                        <a:srgbClr val="008445"/>
                      </a:solidFill>
                      <a:prstDash val="solid"/>
                    </a:lnT>
                    <a:solidFill>
                      <a:srgbClr val="DAE5D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Redução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do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impacto</a:t>
                      </a:r>
                      <a:r>
                        <a:rPr sz="2400" spc="25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400" dirty="0">
                          <a:solidFill>
                            <a:srgbClr val="008445"/>
                          </a:solidFill>
                          <a:latin typeface="Calibri"/>
                          <a:cs typeface="Calibri"/>
                        </a:rPr>
                        <a:t>ambiental</a:t>
                      </a:r>
                      <a:endParaRPr sz="24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DAE5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2" name="Retângulo 1"/>
          <p:cNvSpPr/>
          <p:nvPr/>
        </p:nvSpPr>
        <p:spPr>
          <a:xfrm>
            <a:off x="2133600" y="2143432"/>
            <a:ext cx="9969909" cy="73742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42"/>
          <p:cNvSpPr/>
          <p:nvPr/>
        </p:nvSpPr>
        <p:spPr>
          <a:xfrm>
            <a:off x="2133601" y="2923569"/>
            <a:ext cx="9969907" cy="69963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/>
          <p:cNvSpPr/>
          <p:nvPr/>
        </p:nvSpPr>
        <p:spPr>
          <a:xfrm>
            <a:off x="2133601" y="3623206"/>
            <a:ext cx="9969907" cy="78164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5" name="Retângulo 44"/>
          <p:cNvSpPr/>
          <p:nvPr/>
        </p:nvSpPr>
        <p:spPr>
          <a:xfrm>
            <a:off x="2133602" y="4451224"/>
            <a:ext cx="9969906" cy="73742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6" name="Retângulo 45"/>
          <p:cNvSpPr/>
          <p:nvPr/>
        </p:nvSpPr>
        <p:spPr>
          <a:xfrm>
            <a:off x="2133602" y="5187957"/>
            <a:ext cx="9969906" cy="73742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/>
          <p:cNvSpPr/>
          <p:nvPr/>
        </p:nvSpPr>
        <p:spPr>
          <a:xfrm>
            <a:off x="6385874" y="2143431"/>
            <a:ext cx="5717636" cy="379318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7" name="Picture 4">
            <a:extLst>
              <a:ext uri="{FF2B5EF4-FFF2-40B4-BE49-F238E27FC236}">
                <a16:creationId xmlns:a16="http://schemas.microsoft.com/office/drawing/2014/main" xmlns="" id="{E466658A-ABCE-40B4-A326-A4CCDA221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441" y="122841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7738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0352" y="125439"/>
            <a:ext cx="2053052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z="2400" b="1" spc="62" dirty="0">
                <a:solidFill>
                  <a:srgbClr val="996433"/>
                </a:solidFill>
                <a:latin typeface="Calibri"/>
                <a:cs typeface="Calibri"/>
              </a:rPr>
              <a:t>TECNO</a:t>
            </a:r>
            <a:r>
              <a:rPr sz="2400" b="1" spc="-5" dirty="0">
                <a:solidFill>
                  <a:srgbClr val="996433"/>
                </a:solidFill>
                <a:latin typeface="Calibri"/>
                <a:cs typeface="Calibri"/>
              </a:rPr>
              <a:t>L</a:t>
            </a:r>
            <a:r>
              <a:rPr sz="2400" b="1" spc="90" dirty="0">
                <a:solidFill>
                  <a:srgbClr val="996433"/>
                </a:solidFill>
                <a:latin typeface="Calibri"/>
                <a:cs typeface="Calibri"/>
              </a:rPr>
              <a:t>OGIA</a:t>
            </a:r>
            <a:r>
              <a:rPr sz="2400" b="1" spc="38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400" b="1" spc="19" dirty="0">
                <a:solidFill>
                  <a:srgbClr val="996433"/>
                </a:solidFill>
                <a:latin typeface="Calibri"/>
                <a:cs typeface="Calibri"/>
              </a:rPr>
              <a:t>EM</a:t>
            </a:r>
            <a:r>
              <a:rPr sz="2400" b="1" spc="-38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400" b="1" spc="48" dirty="0">
                <a:solidFill>
                  <a:srgbClr val="996433"/>
                </a:solidFill>
                <a:latin typeface="Calibri"/>
                <a:cs typeface="Calibri"/>
              </a:rPr>
              <a:t>EX</a:t>
            </a:r>
            <a:r>
              <a:rPr sz="2400" b="1" spc="-10" dirty="0">
                <a:solidFill>
                  <a:srgbClr val="996433"/>
                </a:solidFill>
                <a:latin typeface="Calibri"/>
                <a:cs typeface="Calibri"/>
              </a:rPr>
              <a:t>P</a:t>
            </a:r>
            <a:r>
              <a:rPr sz="2400" b="1" spc="71" dirty="0">
                <a:solidFill>
                  <a:srgbClr val="996433"/>
                </a:solidFill>
                <a:latin typeface="Calibri"/>
                <a:cs typeface="Calibri"/>
              </a:rPr>
              <a:t>ANS</a:t>
            </a:r>
            <a:r>
              <a:rPr sz="2400" b="1" spc="48" dirty="0">
                <a:solidFill>
                  <a:srgbClr val="996433"/>
                </a:solidFill>
                <a:latin typeface="Calibri"/>
                <a:cs typeface="Calibri"/>
              </a:rPr>
              <a:t>Ã</a:t>
            </a:r>
            <a:r>
              <a:rPr sz="2400" b="1" spc="124" dirty="0">
                <a:solidFill>
                  <a:srgbClr val="996433"/>
                </a:solidFill>
                <a:latin typeface="Calibri"/>
                <a:cs typeface="Calibri"/>
              </a:rPr>
              <a:t>O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09558" y="306324"/>
            <a:ext cx="9454900" cy="18466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 marR="4838"/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Em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67" dirty="0">
                <a:solidFill>
                  <a:srgbClr val="C00000"/>
                </a:solidFill>
                <a:latin typeface="Calibri"/>
                <a:cs typeface="Calibri"/>
              </a:rPr>
              <a:t>dez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anos,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C00000"/>
                </a:solidFill>
                <a:latin typeface="Calibri"/>
                <a:cs typeface="Calibri"/>
              </a:rPr>
              <a:t>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C00000"/>
                </a:solidFill>
                <a:latin typeface="Calibri"/>
                <a:cs typeface="Calibri"/>
              </a:rPr>
              <a:t>á</a:t>
            </a:r>
            <a:r>
              <a:rPr sz="2400" spc="-19" dirty="0">
                <a:solidFill>
                  <a:srgbClr val="C00000"/>
                </a:solidFill>
                <a:latin typeface="Calibri"/>
                <a:cs typeface="Calibri"/>
              </a:rPr>
              <a:t>r</a:t>
            </a:r>
            <a:r>
              <a:rPr sz="2400" spc="43" dirty="0">
                <a:solidFill>
                  <a:srgbClr val="C00000"/>
                </a:solidFill>
                <a:latin typeface="Calibri"/>
                <a:cs typeface="Calibri"/>
              </a:rPr>
              <a:t>ea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57" dirty="0">
                <a:solidFill>
                  <a:srgbClr val="C00000"/>
                </a:solidFill>
                <a:latin typeface="Calibri"/>
                <a:cs typeface="Calibri"/>
              </a:rPr>
              <a:t>ocupada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38" dirty="0">
                <a:solidFill>
                  <a:srgbClr val="C00000"/>
                </a:solidFill>
                <a:latin typeface="Calibri"/>
                <a:cs typeface="Calibri"/>
              </a:rPr>
              <a:t>pela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C00000"/>
                </a:solidFill>
                <a:latin typeface="Calibri"/>
                <a:cs typeface="Calibri"/>
              </a:rPr>
              <a:t>ILPF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C00000"/>
                </a:solidFill>
                <a:latin typeface="Calibri"/>
                <a:cs typeface="Calibri"/>
              </a:rPr>
              <a:t>aumentou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57" dirty="0">
                <a:solidFill>
                  <a:srgbClr val="C00000"/>
                </a:solidFill>
                <a:latin typeface="Calibri"/>
                <a:cs typeface="Calibri"/>
              </a:rPr>
              <a:t>em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43" dirty="0">
                <a:solidFill>
                  <a:srgbClr val="C00000"/>
                </a:solidFill>
                <a:latin typeface="Calibri"/>
                <a:cs typeface="Calibri"/>
              </a:rPr>
              <a:t>quase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-71" dirty="0">
                <a:solidFill>
                  <a:srgbClr val="C00000"/>
                </a:solidFill>
                <a:latin typeface="Calibri"/>
                <a:cs typeface="Calibri"/>
              </a:rPr>
              <a:t>10</a:t>
            </a:r>
            <a:r>
              <a:rPr sz="2400" spc="-33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C00000"/>
                </a:solidFill>
                <a:latin typeface="Calibri"/>
                <a:cs typeface="Calibri"/>
              </a:rPr>
              <a:t>milhões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71" dirty="0">
                <a:solidFill>
                  <a:srgbClr val="C00000"/>
                </a:solidFill>
                <a:latin typeface="Calibri"/>
                <a:cs typeface="Calibri"/>
              </a:rPr>
              <a:t>de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hecta</a:t>
            </a:r>
            <a:r>
              <a:rPr sz="2400" spc="-5" dirty="0">
                <a:solidFill>
                  <a:srgbClr val="C00000"/>
                </a:solidFill>
                <a:latin typeface="Calibri"/>
                <a:cs typeface="Calibri"/>
              </a:rPr>
              <a:t>r</a:t>
            </a:r>
            <a:r>
              <a:rPr sz="2400" spc="14" dirty="0">
                <a:solidFill>
                  <a:srgbClr val="C00000"/>
                </a:solidFill>
                <a:latin typeface="Calibri"/>
                <a:cs typeface="Calibri"/>
              </a:rPr>
              <a:t>es.</a:t>
            </a:r>
            <a:endParaRPr lang="pt-BR" sz="2400" spc="14" dirty="0">
              <a:solidFill>
                <a:srgbClr val="C00000"/>
              </a:solidFill>
              <a:latin typeface="Calibri"/>
              <a:cs typeface="Calibri"/>
            </a:endParaRPr>
          </a:p>
          <a:p>
            <a:pPr marL="12095" marR="4838"/>
            <a:endParaRPr lang="pt-BR" sz="2400" spc="14" dirty="0">
              <a:solidFill>
                <a:srgbClr val="C00000"/>
              </a:solidFill>
              <a:latin typeface="Calibri"/>
              <a:cs typeface="Calibri"/>
            </a:endParaRPr>
          </a:p>
          <a:p>
            <a:pPr marL="12095" marR="4838"/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19" dirty="0">
                <a:solidFill>
                  <a:srgbClr val="C00000"/>
                </a:solidFill>
                <a:latin typeface="Calibri"/>
                <a:cs typeface="Calibri"/>
              </a:rPr>
              <a:t>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38" dirty="0">
                <a:solidFill>
                  <a:srgbClr val="C00000"/>
                </a:solidFill>
                <a:latin typeface="Calibri"/>
                <a:cs typeface="Calibri"/>
              </a:rPr>
              <a:t>gráfico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38" dirty="0">
                <a:solidFill>
                  <a:srgbClr val="C00000"/>
                </a:solidFill>
                <a:latin typeface="Calibri"/>
                <a:cs typeface="Calibri"/>
              </a:rPr>
              <a:t>abai</a:t>
            </a:r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x</a:t>
            </a:r>
            <a:r>
              <a:rPr sz="2400" spc="76" dirty="0">
                <a:solidFill>
                  <a:srgbClr val="C00000"/>
                </a:solidFill>
                <a:latin typeface="Calibri"/>
                <a:cs typeface="Calibri"/>
              </a:rPr>
              <a:t>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mostra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29" dirty="0">
                <a:solidFill>
                  <a:srgbClr val="C00000"/>
                </a:solidFill>
                <a:latin typeface="Calibri"/>
                <a:cs typeface="Calibri"/>
              </a:rPr>
              <a:t>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43" dirty="0">
                <a:solidFill>
                  <a:srgbClr val="C00000"/>
                </a:solidFill>
                <a:latin typeface="Calibri"/>
                <a:cs typeface="Calibri"/>
              </a:rPr>
              <a:t>e</a:t>
            </a:r>
            <a:r>
              <a:rPr sz="2400" spc="48" dirty="0">
                <a:solidFill>
                  <a:srgbClr val="C00000"/>
                </a:solidFill>
                <a:latin typeface="Calibri"/>
                <a:cs typeface="Calibri"/>
              </a:rPr>
              <a:t>xpansão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76" dirty="0">
                <a:solidFill>
                  <a:srgbClr val="C00000"/>
                </a:solidFill>
                <a:latin typeface="Calibri"/>
                <a:cs typeface="Calibri"/>
              </a:rPr>
              <a:t>do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9" dirty="0">
                <a:solidFill>
                  <a:srgbClr val="C00000"/>
                </a:solidFill>
                <a:latin typeface="Calibri"/>
                <a:cs typeface="Calibri"/>
              </a:rPr>
              <a:t>sistema</a:t>
            </a:r>
            <a:r>
              <a:rPr sz="2400" spc="10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C00000"/>
                </a:solidFill>
                <a:latin typeface="Calibri"/>
                <a:cs typeface="Calibri"/>
              </a:rPr>
              <a:t>p</a:t>
            </a:r>
            <a:r>
              <a:rPr sz="2400" spc="10" dirty="0">
                <a:solidFill>
                  <a:srgbClr val="C00000"/>
                </a:solidFill>
                <a:latin typeface="Calibri"/>
                <a:cs typeface="Calibri"/>
              </a:rPr>
              <a:t>r</a:t>
            </a:r>
            <a:r>
              <a:rPr sz="2400" spc="33" dirty="0">
                <a:solidFill>
                  <a:srgbClr val="C00000"/>
                </a:solidFill>
                <a:latin typeface="Calibri"/>
                <a:cs typeface="Calibri"/>
              </a:rPr>
              <a:t>odutivo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43" dirty="0">
                <a:solidFill>
                  <a:srgbClr val="C00000"/>
                </a:solidFill>
                <a:latin typeface="Calibri"/>
                <a:cs typeface="Calibri"/>
              </a:rPr>
              <a:t>considerando-se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33" dirty="0">
                <a:solidFill>
                  <a:srgbClr val="C00000"/>
                </a:solidFill>
                <a:latin typeface="Calibri"/>
                <a:cs typeface="Calibri"/>
              </a:rPr>
              <a:t>uma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48" dirty="0">
                <a:solidFill>
                  <a:srgbClr val="C00000"/>
                </a:solidFill>
                <a:latin typeface="Calibri"/>
                <a:cs typeface="Calibri"/>
              </a:rPr>
              <a:t>evolução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10" dirty="0">
                <a:solidFill>
                  <a:srgbClr val="C00000"/>
                </a:solidFill>
                <a:latin typeface="Calibri"/>
                <a:cs typeface="Calibri"/>
              </a:rPr>
              <a:t>linear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5" dirty="0">
                <a:solidFill>
                  <a:srgbClr val="C00000"/>
                </a:solidFill>
                <a:latin typeface="Calibri"/>
                <a:cs typeface="Calibri"/>
              </a:rPr>
              <a:t>ent</a:t>
            </a:r>
            <a:r>
              <a:rPr sz="2400" spc="-19" dirty="0">
                <a:solidFill>
                  <a:srgbClr val="C00000"/>
                </a:solidFill>
                <a:latin typeface="Calibri"/>
                <a:cs typeface="Calibri"/>
              </a:rPr>
              <a:t>r</a:t>
            </a:r>
            <a:r>
              <a:rPr sz="2400" spc="62" dirty="0">
                <a:solidFill>
                  <a:srgbClr val="C00000"/>
                </a:solidFill>
                <a:latin typeface="Calibri"/>
                <a:cs typeface="Calibri"/>
              </a:rPr>
              <a:t>e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2005 </a:t>
            </a:r>
            <a:r>
              <a:rPr sz="2400" spc="62" dirty="0">
                <a:solidFill>
                  <a:srgbClr val="C00000"/>
                </a:solidFill>
                <a:latin typeface="Calibri"/>
                <a:cs typeface="Calibri"/>
              </a:rPr>
              <a:t>e</a:t>
            </a:r>
            <a:r>
              <a:rPr sz="2400" spc="24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2400" spc="-33" dirty="0">
                <a:solidFill>
                  <a:srgbClr val="C00000"/>
                </a:solidFill>
                <a:latin typeface="Calibri"/>
                <a:cs typeface="Calibri"/>
              </a:rPr>
              <a:t>201</a:t>
            </a:r>
            <a:r>
              <a:rPr sz="2400" spc="-62" dirty="0">
                <a:solidFill>
                  <a:srgbClr val="C00000"/>
                </a:solidFill>
                <a:latin typeface="Calibri"/>
                <a:cs typeface="Calibri"/>
              </a:rPr>
              <a:t>5</a:t>
            </a:r>
            <a:r>
              <a:rPr sz="2400" spc="-38" dirty="0">
                <a:solidFill>
                  <a:srgbClr val="C00000"/>
                </a:solidFill>
                <a:latin typeface="Calibri"/>
                <a:cs typeface="Calibri"/>
              </a:rPr>
              <a:t>.</a:t>
            </a:r>
            <a:endParaRPr sz="2400" dirty="0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54647" y="3061105"/>
            <a:ext cx="6654213" cy="307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95"/>
            <a:r>
              <a:rPr sz="2000" spc="29" dirty="0">
                <a:solidFill>
                  <a:srgbClr val="996433"/>
                </a:solidFill>
                <a:latin typeface="Calibri"/>
                <a:cs typeface="Calibri"/>
              </a:rPr>
              <a:t>Evolução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3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á</a:t>
            </a:r>
            <a:r>
              <a:rPr sz="2000" spc="-19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3" dirty="0">
                <a:solidFill>
                  <a:srgbClr val="996433"/>
                </a:solidFill>
                <a:latin typeface="Calibri"/>
                <a:cs typeface="Calibri"/>
              </a:rPr>
              <a:t>ea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7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8" dirty="0">
                <a:solidFill>
                  <a:srgbClr val="996433"/>
                </a:solidFill>
                <a:latin typeface="Calibri"/>
                <a:cs typeface="Calibri"/>
              </a:rPr>
              <a:t>adoção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3" dirty="0">
                <a:solidFill>
                  <a:srgbClr val="996433"/>
                </a:solidFill>
                <a:latin typeface="Calibri"/>
                <a:cs typeface="Calibri"/>
              </a:rPr>
              <a:t>da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996433"/>
                </a:solidFill>
                <a:latin typeface="Calibri"/>
                <a:cs typeface="Calibri"/>
              </a:rPr>
              <a:t>ILP</a:t>
            </a:r>
            <a:r>
              <a:rPr sz="2000" spc="-57" dirty="0">
                <a:solidFill>
                  <a:srgbClr val="996433"/>
                </a:solidFill>
                <a:latin typeface="Calibri"/>
                <a:cs typeface="Calibri"/>
              </a:rPr>
              <a:t>F</a:t>
            </a:r>
            <a:r>
              <a:rPr sz="2000" spc="-33" dirty="0">
                <a:solidFill>
                  <a:srgbClr val="996433"/>
                </a:solidFill>
                <a:latin typeface="Calibri"/>
                <a:cs typeface="Calibri"/>
              </a:rPr>
              <a:t>,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48" dirty="0">
                <a:solidFill>
                  <a:srgbClr val="996433"/>
                </a:solidFill>
                <a:latin typeface="Calibri"/>
                <a:cs typeface="Calibri"/>
              </a:rPr>
              <a:t>em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24" dirty="0">
                <a:solidFill>
                  <a:srgbClr val="996433"/>
                </a:solidFill>
                <a:latin typeface="Calibri"/>
                <a:cs typeface="Calibri"/>
              </a:rPr>
              <a:t>milhões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57" dirty="0">
                <a:solidFill>
                  <a:srgbClr val="996433"/>
                </a:solidFill>
                <a:latin typeface="Calibri"/>
                <a:cs typeface="Calibri"/>
              </a:rPr>
              <a:t>de</a:t>
            </a:r>
            <a:r>
              <a:rPr sz="2000" spc="19" dirty="0">
                <a:solidFill>
                  <a:srgbClr val="996433"/>
                </a:solidFill>
                <a:latin typeface="Calibri"/>
                <a:cs typeface="Calibri"/>
              </a:rPr>
              <a:t> </a:t>
            </a:r>
            <a:r>
              <a:rPr sz="2000" spc="14" dirty="0">
                <a:solidFill>
                  <a:srgbClr val="996433"/>
                </a:solidFill>
                <a:latin typeface="Calibri"/>
                <a:cs typeface="Calibri"/>
              </a:rPr>
              <a:t>hecta</a:t>
            </a:r>
            <a:r>
              <a:rPr sz="2000" spc="-5" dirty="0">
                <a:solidFill>
                  <a:srgbClr val="996433"/>
                </a:solidFill>
                <a:latin typeface="Calibri"/>
                <a:cs typeface="Calibri"/>
              </a:rPr>
              <a:t>r</a:t>
            </a:r>
            <a:r>
              <a:rPr sz="2000" spc="33" dirty="0">
                <a:solidFill>
                  <a:srgbClr val="996433"/>
                </a:solidFill>
                <a:latin typeface="Calibri"/>
                <a:cs typeface="Calibri"/>
              </a:rPr>
              <a:t>es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4" name="Agrupar 3"/>
          <p:cNvGrpSpPr/>
          <p:nvPr/>
        </p:nvGrpSpPr>
        <p:grpSpPr>
          <a:xfrm>
            <a:off x="1526813" y="3787852"/>
            <a:ext cx="9138374" cy="2763824"/>
            <a:chOff x="1369254" y="3146229"/>
            <a:chExt cx="9138374" cy="2763824"/>
          </a:xfrm>
        </p:grpSpPr>
        <p:grpSp>
          <p:nvGrpSpPr>
            <p:cNvPr id="3" name="Agrupar 2"/>
            <p:cNvGrpSpPr/>
            <p:nvPr/>
          </p:nvGrpSpPr>
          <p:grpSpPr>
            <a:xfrm>
              <a:off x="1369254" y="3146229"/>
              <a:ext cx="9138374" cy="2763824"/>
              <a:chOff x="1144825" y="2431132"/>
              <a:chExt cx="9138374" cy="2763824"/>
            </a:xfrm>
          </p:grpSpPr>
          <p:sp>
            <p:nvSpPr>
              <p:cNvPr id="10" name="object 10"/>
              <p:cNvSpPr/>
              <p:nvPr/>
            </p:nvSpPr>
            <p:spPr>
              <a:xfrm>
                <a:off x="1144825" y="2431132"/>
                <a:ext cx="9138374" cy="2763824"/>
              </a:xfrm>
              <a:custGeom>
                <a:avLst/>
                <a:gdLst/>
                <a:ahLst/>
                <a:cxnLst/>
                <a:rect l="l" t="t" r="r" b="b"/>
                <a:pathLst>
                  <a:path w="6408420" h="2187575">
                    <a:moveTo>
                      <a:pt x="0" y="2186990"/>
                    </a:moveTo>
                    <a:lnTo>
                      <a:pt x="6408000" y="2186990"/>
                    </a:lnTo>
                    <a:lnTo>
                      <a:pt x="6408000" y="0"/>
                    </a:lnTo>
                    <a:lnTo>
                      <a:pt x="0" y="0"/>
                    </a:lnTo>
                    <a:lnTo>
                      <a:pt x="0" y="2186990"/>
                    </a:lnTo>
                    <a:close/>
                  </a:path>
                </a:pathLst>
              </a:custGeom>
              <a:solidFill>
                <a:srgbClr val="E9DED2"/>
              </a:solidFill>
            </p:spPr>
            <p:txBody>
              <a:bodyPr wrap="square" lIns="0" tIns="0" rIns="0" bIns="0" rtlCol="0"/>
              <a:lstStyle/>
              <a:p>
                <a:endParaRPr sz="1714"/>
              </a:p>
            </p:txBody>
          </p:sp>
          <p:grpSp>
            <p:nvGrpSpPr>
              <p:cNvPr id="70" name="Agrupar 69"/>
              <p:cNvGrpSpPr/>
              <p:nvPr/>
            </p:nvGrpSpPr>
            <p:grpSpPr>
              <a:xfrm>
                <a:off x="1888434" y="3077431"/>
                <a:ext cx="7576719" cy="2117525"/>
                <a:chOff x="3885548" y="1382255"/>
                <a:chExt cx="5211857" cy="1724340"/>
              </a:xfrm>
            </p:grpSpPr>
            <p:sp>
              <p:nvSpPr>
                <p:cNvPr id="31" name="object 31"/>
                <p:cNvSpPr/>
                <p:nvPr/>
              </p:nvSpPr>
              <p:spPr>
                <a:xfrm>
                  <a:off x="6825198" y="1964436"/>
                  <a:ext cx="342900" cy="845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0045" h="887730">
                      <a:moveTo>
                        <a:pt x="0" y="887145"/>
                      </a:moveTo>
                      <a:lnTo>
                        <a:pt x="359994" y="887145"/>
                      </a:lnTo>
                      <a:lnTo>
                        <a:pt x="359994" y="0"/>
                      </a:lnTo>
                      <a:lnTo>
                        <a:pt x="0" y="0"/>
                      </a:lnTo>
                      <a:lnTo>
                        <a:pt x="0" y="887145"/>
                      </a:lnTo>
                      <a:close/>
                    </a:path>
                  </a:pathLst>
                </a:custGeom>
                <a:solidFill>
                  <a:srgbClr val="996433"/>
                </a:solidFill>
              </p:spPr>
              <p:txBody>
                <a:bodyPr wrap="square" lIns="0" tIns="0" rIns="0" bIns="0" rtlCol="0"/>
                <a:lstStyle/>
                <a:p>
                  <a:endParaRPr sz="2400"/>
                </a:p>
              </p:txBody>
            </p:sp>
            <p:sp>
              <p:nvSpPr>
                <p:cNvPr id="32" name="object 32"/>
                <p:cNvSpPr/>
                <p:nvPr/>
              </p:nvSpPr>
              <p:spPr>
                <a:xfrm>
                  <a:off x="7310604" y="1814333"/>
                  <a:ext cx="342900" cy="9954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0045" h="1045210">
                      <a:moveTo>
                        <a:pt x="0" y="1044752"/>
                      </a:moveTo>
                      <a:lnTo>
                        <a:pt x="359994" y="1044752"/>
                      </a:lnTo>
                      <a:lnTo>
                        <a:pt x="359994" y="0"/>
                      </a:lnTo>
                      <a:lnTo>
                        <a:pt x="0" y="0"/>
                      </a:lnTo>
                      <a:lnTo>
                        <a:pt x="0" y="1044752"/>
                      </a:lnTo>
                      <a:close/>
                    </a:path>
                  </a:pathLst>
                </a:custGeom>
                <a:solidFill>
                  <a:srgbClr val="996433"/>
                </a:solidFill>
              </p:spPr>
              <p:txBody>
                <a:bodyPr wrap="square" lIns="0" tIns="0" rIns="0" bIns="0" rtlCol="0"/>
                <a:lstStyle/>
                <a:p>
                  <a:endParaRPr sz="2400"/>
                </a:p>
              </p:txBody>
            </p:sp>
            <p:sp>
              <p:nvSpPr>
                <p:cNvPr id="34" name="object 34"/>
                <p:cNvSpPr/>
                <p:nvPr/>
              </p:nvSpPr>
              <p:spPr>
                <a:xfrm>
                  <a:off x="7796022" y="1664269"/>
                  <a:ext cx="342900" cy="11454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0045" h="1202689">
                      <a:moveTo>
                        <a:pt x="0" y="1202321"/>
                      </a:moveTo>
                      <a:lnTo>
                        <a:pt x="359994" y="1202321"/>
                      </a:lnTo>
                      <a:lnTo>
                        <a:pt x="359994" y="0"/>
                      </a:lnTo>
                      <a:lnTo>
                        <a:pt x="0" y="0"/>
                      </a:lnTo>
                      <a:lnTo>
                        <a:pt x="0" y="1202321"/>
                      </a:lnTo>
                      <a:close/>
                    </a:path>
                  </a:pathLst>
                </a:custGeom>
                <a:solidFill>
                  <a:srgbClr val="996433"/>
                </a:solidFill>
              </p:spPr>
              <p:txBody>
                <a:bodyPr wrap="square" lIns="0" tIns="0" rIns="0" bIns="0" rtlCol="0"/>
                <a:lstStyle/>
                <a:p>
                  <a:endParaRPr sz="2400"/>
                </a:p>
              </p:txBody>
            </p:sp>
            <p:grpSp>
              <p:nvGrpSpPr>
                <p:cNvPr id="69" name="Agrupar 68"/>
                <p:cNvGrpSpPr/>
                <p:nvPr/>
              </p:nvGrpSpPr>
              <p:grpSpPr>
                <a:xfrm>
                  <a:off x="3885548" y="1382255"/>
                  <a:ext cx="5211857" cy="1724340"/>
                  <a:chOff x="3912713" y="1378254"/>
                  <a:chExt cx="5211857" cy="1724340"/>
                </a:xfrm>
              </p:grpSpPr>
              <p:sp>
                <p:nvSpPr>
                  <p:cNvPr id="14" name="object 14"/>
                  <p:cNvSpPr/>
                  <p:nvPr/>
                </p:nvSpPr>
                <p:spPr>
                  <a:xfrm>
                    <a:off x="3912713" y="2573515"/>
                    <a:ext cx="342900" cy="23585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0044" h="247650">
                        <a:moveTo>
                          <a:pt x="0" y="247611"/>
                        </a:moveTo>
                        <a:lnTo>
                          <a:pt x="359994" y="247611"/>
                        </a:lnTo>
                        <a:lnTo>
                          <a:pt x="359994" y="0"/>
                        </a:lnTo>
                        <a:lnTo>
                          <a:pt x="0" y="0"/>
                        </a:lnTo>
                        <a:lnTo>
                          <a:pt x="0" y="247611"/>
                        </a:lnTo>
                        <a:close/>
                      </a:path>
                    </a:pathLst>
                  </a:custGeom>
                  <a:solidFill>
                    <a:srgbClr val="996433"/>
                  </a:solidFill>
                </p:spPr>
                <p:txBody>
                  <a:bodyPr wrap="square" lIns="0" tIns="0" rIns="0" bIns="0" rtlCol="0"/>
                  <a:lstStyle/>
                  <a:p>
                    <a:endParaRPr sz="2400"/>
                  </a:p>
                </p:txBody>
              </p:sp>
              <p:sp>
                <p:nvSpPr>
                  <p:cNvPr id="17" name="object 17"/>
                  <p:cNvSpPr/>
                  <p:nvPr/>
                </p:nvSpPr>
                <p:spPr>
                  <a:xfrm>
                    <a:off x="4398131" y="2481459"/>
                    <a:ext cx="342900" cy="32838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0044" h="344805">
                        <a:moveTo>
                          <a:pt x="0" y="344271"/>
                        </a:moveTo>
                        <a:lnTo>
                          <a:pt x="359994" y="344271"/>
                        </a:lnTo>
                        <a:lnTo>
                          <a:pt x="359994" y="0"/>
                        </a:lnTo>
                        <a:lnTo>
                          <a:pt x="0" y="0"/>
                        </a:lnTo>
                        <a:lnTo>
                          <a:pt x="0" y="344271"/>
                        </a:lnTo>
                        <a:close/>
                      </a:path>
                    </a:pathLst>
                  </a:custGeom>
                  <a:solidFill>
                    <a:srgbClr val="996433"/>
                  </a:solidFill>
                </p:spPr>
                <p:txBody>
                  <a:bodyPr wrap="square" lIns="0" tIns="0" rIns="0" bIns="0" rtlCol="0"/>
                  <a:lstStyle/>
                  <a:p>
                    <a:endParaRPr sz="2400"/>
                  </a:p>
                </p:txBody>
              </p:sp>
              <p:sp>
                <p:nvSpPr>
                  <p:cNvPr id="20" name="object 20"/>
                  <p:cNvSpPr/>
                  <p:nvPr/>
                </p:nvSpPr>
                <p:spPr>
                  <a:xfrm>
                    <a:off x="4883537" y="2390673"/>
                    <a:ext cx="342900" cy="4191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0044" h="440055">
                        <a:moveTo>
                          <a:pt x="0" y="439597"/>
                        </a:moveTo>
                        <a:lnTo>
                          <a:pt x="359994" y="439597"/>
                        </a:lnTo>
                        <a:lnTo>
                          <a:pt x="359994" y="0"/>
                        </a:lnTo>
                        <a:lnTo>
                          <a:pt x="0" y="0"/>
                        </a:lnTo>
                        <a:lnTo>
                          <a:pt x="0" y="439597"/>
                        </a:lnTo>
                        <a:close/>
                      </a:path>
                    </a:pathLst>
                  </a:custGeom>
                  <a:solidFill>
                    <a:srgbClr val="996433"/>
                  </a:solidFill>
                </p:spPr>
                <p:txBody>
                  <a:bodyPr wrap="square" lIns="0" tIns="0" rIns="0" bIns="0" rtlCol="0"/>
                  <a:lstStyle/>
                  <a:p>
                    <a:endParaRPr sz="2400"/>
                  </a:p>
                </p:txBody>
              </p:sp>
              <p:sp>
                <p:nvSpPr>
                  <p:cNvPr id="23" name="object 23"/>
                  <p:cNvSpPr/>
                  <p:nvPr/>
                </p:nvSpPr>
                <p:spPr>
                  <a:xfrm>
                    <a:off x="5368955" y="2298616"/>
                    <a:ext cx="342900" cy="51102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0044" h="536575">
                        <a:moveTo>
                          <a:pt x="0" y="536257"/>
                        </a:moveTo>
                        <a:lnTo>
                          <a:pt x="359994" y="536257"/>
                        </a:lnTo>
                        <a:lnTo>
                          <a:pt x="359994" y="0"/>
                        </a:lnTo>
                        <a:lnTo>
                          <a:pt x="0" y="0"/>
                        </a:lnTo>
                        <a:lnTo>
                          <a:pt x="0" y="536257"/>
                        </a:lnTo>
                        <a:close/>
                      </a:path>
                    </a:pathLst>
                  </a:custGeom>
                  <a:solidFill>
                    <a:srgbClr val="996433"/>
                  </a:solidFill>
                </p:spPr>
                <p:txBody>
                  <a:bodyPr wrap="square" lIns="0" tIns="0" rIns="0" bIns="0" rtlCol="0"/>
                  <a:lstStyle/>
                  <a:p>
                    <a:endParaRPr sz="2400"/>
                  </a:p>
                </p:txBody>
              </p:sp>
              <p:sp>
                <p:nvSpPr>
                  <p:cNvPr id="26" name="object 26"/>
                  <p:cNvSpPr/>
                  <p:nvPr/>
                </p:nvSpPr>
                <p:spPr>
                  <a:xfrm>
                    <a:off x="5854374" y="2206558"/>
                    <a:ext cx="342900" cy="6029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0045" h="633094">
                        <a:moveTo>
                          <a:pt x="0" y="632917"/>
                        </a:moveTo>
                        <a:lnTo>
                          <a:pt x="359994" y="632917"/>
                        </a:lnTo>
                        <a:lnTo>
                          <a:pt x="359994" y="0"/>
                        </a:lnTo>
                        <a:lnTo>
                          <a:pt x="0" y="0"/>
                        </a:lnTo>
                        <a:lnTo>
                          <a:pt x="0" y="632917"/>
                        </a:lnTo>
                        <a:close/>
                      </a:path>
                    </a:pathLst>
                  </a:custGeom>
                  <a:solidFill>
                    <a:srgbClr val="996433"/>
                  </a:solidFill>
                </p:spPr>
                <p:txBody>
                  <a:bodyPr wrap="square" lIns="0" tIns="0" rIns="0" bIns="0" rtlCol="0"/>
                  <a:lstStyle/>
                  <a:p>
                    <a:endParaRPr sz="2400"/>
                  </a:p>
                </p:txBody>
              </p:sp>
              <p:grpSp>
                <p:nvGrpSpPr>
                  <p:cNvPr id="68" name="Agrupar 67"/>
                  <p:cNvGrpSpPr/>
                  <p:nvPr/>
                </p:nvGrpSpPr>
                <p:grpSpPr>
                  <a:xfrm>
                    <a:off x="3951655" y="1378254"/>
                    <a:ext cx="5172915" cy="1724340"/>
                    <a:chOff x="3951655" y="1378254"/>
                    <a:chExt cx="5172915" cy="1724340"/>
                  </a:xfrm>
                </p:grpSpPr>
                <p:sp>
                  <p:nvSpPr>
                    <p:cNvPr id="13" name="object 13"/>
                    <p:cNvSpPr txBox="1"/>
                    <p:nvPr/>
                  </p:nvSpPr>
                  <p:spPr>
                    <a:xfrm>
                      <a:off x="3951655" y="2406721"/>
                      <a:ext cx="265490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spc="-86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1,87</a:t>
                      </a:r>
                      <a:endParaRPr sz="1600" dirty="0">
                        <a:latin typeface="Arial Unicode MS"/>
                        <a:cs typeface="Arial Unicode MS"/>
                      </a:endParaRPr>
                    </a:p>
                  </p:txBody>
                </p:sp>
                <p:sp>
                  <p:nvSpPr>
                    <p:cNvPr id="16" name="object 16"/>
                    <p:cNvSpPr txBox="1"/>
                    <p:nvPr/>
                  </p:nvSpPr>
                  <p:spPr>
                    <a:xfrm>
                      <a:off x="4459709" y="2306721"/>
                      <a:ext cx="220133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spc="-19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2,6</a:t>
                      </a:r>
                      <a:endParaRPr sz="1600" dirty="0">
                        <a:latin typeface="Arial Unicode MS"/>
                        <a:cs typeface="Arial Unicode MS"/>
                      </a:endParaRPr>
                    </a:p>
                  </p:txBody>
                </p:sp>
                <p:sp>
                  <p:nvSpPr>
                    <p:cNvPr id="19" name="object 19"/>
                    <p:cNvSpPr txBox="1"/>
                    <p:nvPr/>
                  </p:nvSpPr>
                  <p:spPr>
                    <a:xfrm>
                      <a:off x="4907387" y="2223864"/>
                      <a:ext cx="295729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spc="-24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3,32</a:t>
                      </a:r>
                      <a:endParaRPr sz="1600" dirty="0">
                        <a:latin typeface="Arial Unicode MS"/>
                        <a:cs typeface="Arial Unicode MS"/>
                      </a:endParaRPr>
                    </a:p>
                  </p:txBody>
                </p:sp>
                <p:sp>
                  <p:nvSpPr>
                    <p:cNvPr id="22" name="object 22"/>
                    <p:cNvSpPr txBox="1"/>
                    <p:nvPr/>
                  </p:nvSpPr>
                  <p:spPr>
                    <a:xfrm>
                      <a:off x="5386849" y="2129578"/>
                      <a:ext cx="307219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4,05</a:t>
                      </a:r>
                      <a:endParaRPr sz="1600" dirty="0">
                        <a:latin typeface="Arial Unicode MS"/>
                        <a:cs typeface="Arial Unicode MS"/>
                      </a:endParaRPr>
                    </a:p>
                  </p:txBody>
                </p:sp>
                <p:sp>
                  <p:nvSpPr>
                    <p:cNvPr id="25" name="object 25"/>
                    <p:cNvSpPr txBox="1"/>
                    <p:nvPr/>
                  </p:nvSpPr>
                  <p:spPr>
                    <a:xfrm>
                      <a:off x="5875381" y="2032435"/>
                      <a:ext cx="301171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spc="-14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4,78</a:t>
                      </a:r>
                      <a:endParaRPr sz="1600">
                        <a:latin typeface="Arial Unicode MS"/>
                        <a:cs typeface="Arial Unicode MS"/>
                      </a:endParaRPr>
                    </a:p>
                  </p:txBody>
                </p:sp>
                <p:sp>
                  <p:nvSpPr>
                    <p:cNvPr id="28" name="object 28"/>
                    <p:cNvSpPr txBox="1"/>
                    <p:nvPr/>
                  </p:nvSpPr>
                  <p:spPr>
                    <a:xfrm>
                      <a:off x="6378141" y="1949578"/>
                      <a:ext cx="266700" cy="401006"/>
                    </a:xfrm>
                    <a:prstGeom prst="rect">
                      <a:avLst/>
                    </a:prstGeom>
                  </p:spPr>
                  <p:txBody>
                    <a:bodyPr vert="horz" wrap="square" lIns="0" tIns="0" rIns="0" bIns="0" rtlCol="0">
                      <a:spAutoFit/>
                    </a:bodyPr>
                    <a:lstStyle/>
                    <a:p>
                      <a:pPr marL="12095"/>
                      <a:r>
                        <a:rPr sz="1600" spc="-81" dirty="0">
                          <a:solidFill>
                            <a:srgbClr val="996433"/>
                          </a:solidFill>
                          <a:latin typeface="Arial Unicode MS"/>
                          <a:cs typeface="Arial Unicode MS"/>
                        </a:rPr>
                        <a:t>5,51</a:t>
                      </a:r>
                      <a:endParaRPr sz="1600">
                        <a:latin typeface="Arial Unicode MS"/>
                        <a:cs typeface="Arial Unicode MS"/>
                      </a:endParaRPr>
                    </a:p>
                  </p:txBody>
                </p:sp>
                <p:grpSp>
                  <p:nvGrpSpPr>
                    <p:cNvPr id="5" name="Agrupar 4"/>
                    <p:cNvGrpSpPr/>
                    <p:nvPr/>
                  </p:nvGrpSpPr>
                  <p:grpSpPr>
                    <a:xfrm>
                      <a:off x="3983290" y="1378254"/>
                      <a:ext cx="5141280" cy="1724340"/>
                      <a:chOff x="3968466" y="1362855"/>
                      <a:chExt cx="5141280" cy="1724340"/>
                    </a:xfrm>
                  </p:grpSpPr>
                  <p:sp>
                    <p:nvSpPr>
                      <p:cNvPr id="12" name="object 12"/>
                      <p:cNvSpPr txBox="1"/>
                      <p:nvPr/>
                    </p:nvSpPr>
                    <p:spPr>
                      <a:xfrm>
                        <a:off x="3968466" y="2836567"/>
                        <a:ext cx="231623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19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2005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15" name="object 15"/>
                      <p:cNvSpPr txBox="1"/>
                      <p:nvPr/>
                    </p:nvSpPr>
                    <p:spPr>
                      <a:xfrm>
                        <a:off x="4452766" y="2836567"/>
                        <a:ext cx="234043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24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2006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18" name="object 18"/>
                      <p:cNvSpPr txBox="1"/>
                      <p:nvPr/>
                    </p:nvSpPr>
                    <p:spPr>
                      <a:xfrm>
                        <a:off x="4941228" y="2836567"/>
                        <a:ext cx="227995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10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2007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21" name="object 21"/>
                      <p:cNvSpPr txBox="1"/>
                      <p:nvPr/>
                    </p:nvSpPr>
                    <p:spPr>
                      <a:xfrm>
                        <a:off x="5423448" y="2836567"/>
                        <a:ext cx="234043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24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2008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24" name="object 24"/>
                      <p:cNvSpPr txBox="1"/>
                      <p:nvPr/>
                    </p:nvSpPr>
                    <p:spPr>
                      <a:xfrm>
                        <a:off x="5909008" y="2836567"/>
                        <a:ext cx="234043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24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2009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27" name="object 27"/>
                      <p:cNvSpPr txBox="1"/>
                      <p:nvPr/>
                    </p:nvSpPr>
                    <p:spPr>
                      <a:xfrm>
                        <a:off x="6405791" y="2836567"/>
                        <a:ext cx="211062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19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2010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29" name="object 29"/>
                      <p:cNvSpPr/>
                      <p:nvPr/>
                    </p:nvSpPr>
                    <p:spPr>
                      <a:xfrm>
                        <a:off x="6339780" y="2114502"/>
                        <a:ext cx="342900" cy="694871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60045" h="729614">
                            <a:moveTo>
                              <a:pt x="0" y="729576"/>
                            </a:moveTo>
                            <a:lnTo>
                              <a:pt x="359994" y="729576"/>
                            </a:lnTo>
                            <a:lnTo>
                              <a:pt x="359994" y="0"/>
                            </a:lnTo>
                            <a:lnTo>
                              <a:pt x="0" y="0"/>
                            </a:lnTo>
                            <a:lnTo>
                              <a:pt x="0" y="729576"/>
                            </a:lnTo>
                            <a:close/>
                          </a:path>
                        </a:pathLst>
                      </a:custGeom>
                      <a:solidFill>
                        <a:srgbClr val="996433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2400"/>
                      </a:p>
                    </p:txBody>
                  </p:sp>
                  <p:sp>
                    <p:nvSpPr>
                      <p:cNvPr id="30" name="object 30"/>
                      <p:cNvSpPr txBox="1"/>
                      <p:nvPr/>
                    </p:nvSpPr>
                    <p:spPr>
                      <a:xfrm>
                        <a:off x="6901993" y="2836567"/>
                        <a:ext cx="189290" cy="250628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38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</a:t>
                        </a:r>
                        <a:r>
                          <a:rPr sz="1000" spc="-24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1</a:t>
                        </a:r>
                        <a:r>
                          <a:rPr sz="1000" spc="-152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1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33" name="object 33"/>
                      <p:cNvSpPr txBox="1"/>
                      <p:nvPr/>
                    </p:nvSpPr>
                    <p:spPr>
                      <a:xfrm>
                        <a:off x="7863433" y="2836567"/>
                        <a:ext cx="208038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29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2013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35" name="object 35"/>
                      <p:cNvSpPr txBox="1"/>
                      <p:nvPr/>
                    </p:nvSpPr>
                    <p:spPr>
                      <a:xfrm>
                        <a:off x="6820468" y="1398081"/>
                        <a:ext cx="1916909" cy="511699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R="4838" algn="r">
                          <a:lnSpc>
                            <a:spcPts val="1281"/>
                          </a:lnSpc>
                        </a:pPr>
                        <a:endParaRPr sz="1600" dirty="0">
                          <a:latin typeface="Arial Unicode MS"/>
                          <a:cs typeface="Arial Unicode MS"/>
                        </a:endParaRPr>
                      </a:p>
                      <a:p>
                        <a:pPr marL="936795">
                          <a:lnSpc>
                            <a:spcPts val="1214"/>
                          </a:lnSpc>
                        </a:pPr>
                        <a:r>
                          <a:rPr lang="pt-BR" sz="1600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         </a:t>
                        </a:r>
                        <a:r>
                          <a:rPr sz="1600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9,08</a:t>
                        </a:r>
                        <a:endParaRPr sz="1600" dirty="0">
                          <a:latin typeface="Arial Unicode MS"/>
                          <a:cs typeface="Arial Unicode MS"/>
                        </a:endParaRPr>
                      </a:p>
                      <a:p>
                        <a:pPr marL="459628">
                          <a:lnSpc>
                            <a:spcPts val="1171"/>
                          </a:lnSpc>
                        </a:pPr>
                        <a:r>
                          <a:rPr lang="pt-BR" sz="1600" spc="-114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      </a:t>
                        </a:r>
                        <a:r>
                          <a:rPr sz="1600" spc="-114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7</a:t>
                        </a:r>
                        <a:r>
                          <a:rPr sz="1600" spc="-10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,89</a:t>
                        </a:r>
                        <a:endParaRPr sz="1600" dirty="0">
                          <a:latin typeface="Arial Unicode MS"/>
                          <a:cs typeface="Arial Unicode MS"/>
                        </a:endParaRPr>
                      </a:p>
                      <a:p>
                        <a:pPr marL="12095">
                          <a:lnSpc>
                            <a:spcPts val="1238"/>
                          </a:lnSpc>
                        </a:pPr>
                        <a:r>
                          <a:rPr lang="pt-BR" sz="1600" spc="-29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  </a:t>
                        </a:r>
                        <a:r>
                          <a:rPr sz="1600" spc="-29" dirty="0">
                            <a:solidFill>
                              <a:srgbClr val="996433"/>
                            </a:solidFill>
                            <a:latin typeface="Arial Unicode MS"/>
                            <a:cs typeface="Arial Unicode MS"/>
                          </a:rPr>
                          <a:t>6,7</a:t>
                        </a:r>
                        <a:endParaRPr sz="1600" dirty="0">
                          <a:latin typeface="Arial Unicode MS"/>
                          <a:cs typeface="Arial Unicode MS"/>
                        </a:endParaRPr>
                      </a:p>
                    </p:txBody>
                  </p:sp>
                  <p:sp>
                    <p:nvSpPr>
                      <p:cNvPr id="36" name="object 36"/>
                      <p:cNvSpPr txBox="1"/>
                      <p:nvPr/>
                    </p:nvSpPr>
                    <p:spPr>
                      <a:xfrm>
                        <a:off x="7377779" y="2836567"/>
                        <a:ext cx="208643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38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</a:t>
                        </a:r>
                        <a:r>
                          <a:rPr sz="1000" spc="-24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1</a:t>
                        </a:r>
                        <a:r>
                          <a:rPr sz="1000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37" name="object 37"/>
                      <p:cNvSpPr txBox="1"/>
                      <p:nvPr/>
                    </p:nvSpPr>
                    <p:spPr>
                      <a:xfrm>
                        <a:off x="8347153" y="2836567"/>
                        <a:ext cx="211667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19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2014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38" name="object 38"/>
                      <p:cNvSpPr/>
                      <p:nvPr/>
                    </p:nvSpPr>
                    <p:spPr>
                      <a:xfrm>
                        <a:off x="8281440" y="1512957"/>
                        <a:ext cx="342900" cy="129661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60045" h="1361439">
                            <a:moveTo>
                              <a:pt x="0" y="1361198"/>
                            </a:moveTo>
                            <a:lnTo>
                              <a:pt x="359994" y="1361198"/>
                            </a:lnTo>
                            <a:lnTo>
                              <a:pt x="359994" y="0"/>
                            </a:lnTo>
                            <a:lnTo>
                              <a:pt x="0" y="0"/>
                            </a:lnTo>
                            <a:lnTo>
                              <a:pt x="0" y="1361198"/>
                            </a:lnTo>
                            <a:close/>
                          </a:path>
                        </a:pathLst>
                      </a:custGeom>
                      <a:solidFill>
                        <a:srgbClr val="996433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2400"/>
                      </a:p>
                    </p:txBody>
                  </p:sp>
                  <p:sp>
                    <p:nvSpPr>
                      <p:cNvPr id="40" name="object 40"/>
                      <p:cNvSpPr txBox="1"/>
                      <p:nvPr/>
                    </p:nvSpPr>
                    <p:spPr>
                      <a:xfrm>
                        <a:off x="8834356" y="2836567"/>
                        <a:ext cx="208038" cy="125314"/>
                      </a:xfrm>
                      <a:prstGeom prst="rect">
                        <a:avLst/>
                      </a:prstGeom>
                    </p:spPr>
                    <p:txBody>
                      <a:bodyPr vert="horz" wrap="square" lIns="0" tIns="0" rIns="0" bIns="0" rtlCol="0">
                        <a:spAutoFit/>
                      </a:bodyPr>
                      <a:lstStyle/>
                      <a:p>
                        <a:pPr marL="12095"/>
                        <a:r>
                          <a:rPr sz="1000" spc="-29" dirty="0">
                            <a:solidFill>
                              <a:srgbClr val="996433"/>
                            </a:solidFill>
                            <a:latin typeface="Calibri"/>
                            <a:cs typeface="Calibri"/>
                          </a:rPr>
                          <a:t>2015</a:t>
                        </a:r>
                        <a:endParaRPr sz="1000">
                          <a:latin typeface="Calibri"/>
                          <a:cs typeface="Calibri"/>
                        </a:endParaRPr>
                      </a:p>
                    </p:txBody>
                  </p:sp>
                  <p:sp>
                    <p:nvSpPr>
                      <p:cNvPr id="41" name="object 41"/>
                      <p:cNvSpPr/>
                      <p:nvPr/>
                    </p:nvSpPr>
                    <p:spPr>
                      <a:xfrm>
                        <a:off x="8766846" y="1362855"/>
                        <a:ext cx="342900" cy="144659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60045" h="1518920">
                            <a:moveTo>
                              <a:pt x="0" y="1518805"/>
                            </a:moveTo>
                            <a:lnTo>
                              <a:pt x="359994" y="1518805"/>
                            </a:lnTo>
                            <a:lnTo>
                              <a:pt x="359994" y="0"/>
                            </a:lnTo>
                            <a:lnTo>
                              <a:pt x="0" y="0"/>
                            </a:lnTo>
                            <a:lnTo>
                              <a:pt x="0" y="1518805"/>
                            </a:lnTo>
                            <a:close/>
                          </a:path>
                        </a:pathLst>
                      </a:custGeom>
                      <a:solidFill>
                        <a:srgbClr val="996433"/>
                      </a:solidFill>
                    </p:spPr>
                    <p:txBody>
                      <a:bodyPr wrap="square" lIns="0" tIns="0" rIns="0" bIns="0" rtlCol="0"/>
                      <a:lstStyle/>
                      <a:p>
                        <a:endParaRPr sz="2400"/>
                      </a:p>
                    </p:txBody>
                  </p:sp>
                </p:grpSp>
              </p:grpSp>
            </p:grpSp>
          </p:grpSp>
        </p:grpSp>
        <p:sp>
          <p:nvSpPr>
            <p:cNvPr id="39" name="object 39"/>
            <p:cNvSpPr txBox="1"/>
            <p:nvPr/>
          </p:nvSpPr>
          <p:spPr>
            <a:xfrm>
              <a:off x="9191092" y="3519742"/>
              <a:ext cx="462444" cy="492444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marL="12095"/>
              <a:r>
                <a:rPr sz="1600" spc="-229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1</a:t>
              </a:r>
              <a:r>
                <a:rPr sz="1600" spc="-76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1,</a:t>
              </a:r>
              <a:r>
                <a:rPr sz="1600" spc="-124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4</a:t>
              </a:r>
              <a:r>
                <a:rPr sz="1600" spc="-57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7</a:t>
              </a:r>
              <a:endParaRPr sz="1600" dirty="0">
                <a:latin typeface="Arial Unicode MS"/>
                <a:cs typeface="Arial Unicode MS"/>
              </a:endParaRPr>
            </a:p>
          </p:txBody>
        </p:sp>
        <p:sp>
          <p:nvSpPr>
            <p:cNvPr id="72" name="object 39"/>
            <p:cNvSpPr txBox="1"/>
            <p:nvPr/>
          </p:nvSpPr>
          <p:spPr>
            <a:xfrm>
              <a:off x="8475969" y="3664158"/>
              <a:ext cx="462444" cy="24622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marL="12095"/>
              <a:r>
                <a:rPr sz="1600" spc="-229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1</a:t>
              </a:r>
              <a:r>
                <a:rPr lang="pt-BR" sz="1600" spc="-76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0</a:t>
              </a:r>
              <a:r>
                <a:rPr sz="1600" spc="-76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,</a:t>
              </a:r>
              <a:r>
                <a:rPr lang="pt-BR" sz="1600" spc="-124" dirty="0">
                  <a:solidFill>
                    <a:srgbClr val="996433"/>
                  </a:solidFill>
                  <a:latin typeface="Arial Unicode MS"/>
                  <a:cs typeface="Arial Unicode MS"/>
                </a:rPr>
                <a:t>28</a:t>
              </a:r>
              <a:endParaRPr sz="1600" dirty="0">
                <a:latin typeface="Arial Unicode MS"/>
                <a:cs typeface="Arial Unicode MS"/>
              </a:endParaRPr>
            </a:p>
          </p:txBody>
        </p:sp>
      </p:grpSp>
      <p:pic>
        <p:nvPicPr>
          <p:cNvPr id="56" name="Picture 4">
            <a:extLst>
              <a:ext uri="{FF2B5EF4-FFF2-40B4-BE49-F238E27FC236}">
                <a16:creationId xmlns:a16="http://schemas.microsoft.com/office/drawing/2014/main" xmlns="" id="{AE43E41D-3D9B-4B9D-806C-14F865028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9095" y="2329990"/>
            <a:ext cx="1277067" cy="885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352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34.jpg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417C19CB-C0B9-4B9C-AADC-89AFE31BE3E6}"/>
              </a:ext>
            </a:extLst>
          </p:cNvPr>
          <p:cNvPicPr/>
          <p:nvPr/>
        </p:nvPicPr>
        <p:blipFill rotWithShape="1">
          <a:blip r:embed="rId2">
            <a:extLst/>
          </a:blip>
          <a:srcRect b="17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1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William Marchió\Documents\FAZ. CONSULTORIAS 2011\Fazenda Santa Brigida\Fotos Outubro 2011\P1000716.JPG">
            <a:extLst>
              <a:ext uri="{FF2B5EF4-FFF2-40B4-BE49-F238E27FC236}">
                <a16:creationId xmlns:a16="http://schemas.microsoft.com/office/drawing/2014/main" xmlns="" id="{44C145EA-8EE5-4290-BC0C-55B5255075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14"/>
          <a:stretch/>
        </p:blipFill>
        <p:spPr bwMode="auto">
          <a:xfrm rot="21600000">
            <a:off x="0" y="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William Marchió\Documents\FAZ. CONSULTORIAS 2011\Fazenda Santa Brigida\Fotos Outubro 2011\P1000716.JPG">
            <a:extLst>
              <a:ext uri="{FF2B5EF4-FFF2-40B4-BE49-F238E27FC236}">
                <a16:creationId xmlns:a16="http://schemas.microsoft.com/office/drawing/2014/main" xmlns="" id="{BE61B552-D491-45E0-868C-F7ABCEE5B7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91" t="47743" r="59316" b="47250"/>
          <a:stretch/>
        </p:blipFill>
        <p:spPr bwMode="auto">
          <a:xfrm rot="21600000">
            <a:off x="2042809" y="2568102"/>
            <a:ext cx="1614791" cy="1381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Agrupar 7">
            <a:extLst>
              <a:ext uri="{FF2B5EF4-FFF2-40B4-BE49-F238E27FC236}">
                <a16:creationId xmlns:a16="http://schemas.microsoft.com/office/drawing/2014/main" xmlns="" id="{1B403763-EE8B-4DB0-AFEF-3F0607ABCBDD}"/>
              </a:ext>
            </a:extLst>
          </p:cNvPr>
          <p:cNvGrpSpPr/>
          <p:nvPr/>
        </p:nvGrpSpPr>
        <p:grpSpPr>
          <a:xfrm>
            <a:off x="1632624" y="2059832"/>
            <a:ext cx="4852527" cy="2705132"/>
            <a:chOff x="1632624" y="2059832"/>
            <a:chExt cx="4852527" cy="2705132"/>
          </a:xfrm>
        </p:grpSpPr>
        <p:sp>
          <p:nvSpPr>
            <p:cNvPr id="2" name="Elipse 1">
              <a:extLst>
                <a:ext uri="{FF2B5EF4-FFF2-40B4-BE49-F238E27FC236}">
                  <a16:creationId xmlns:a16="http://schemas.microsoft.com/office/drawing/2014/main" xmlns="" id="{838B32DC-6969-4F74-A1B3-0EF638019BFB}"/>
                </a:ext>
              </a:extLst>
            </p:cNvPr>
            <p:cNvSpPr/>
            <p:nvPr/>
          </p:nvSpPr>
          <p:spPr>
            <a:xfrm>
              <a:off x="1632624" y="2059832"/>
              <a:ext cx="2571345" cy="2402732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" name="Retângulo: Cantos Arredondados 6">
              <a:extLst>
                <a:ext uri="{FF2B5EF4-FFF2-40B4-BE49-F238E27FC236}">
                  <a16:creationId xmlns:a16="http://schemas.microsoft.com/office/drawing/2014/main" xmlns="" id="{DE98775E-F636-453B-BC1F-CCBAF66FF986}"/>
                </a:ext>
              </a:extLst>
            </p:cNvPr>
            <p:cNvSpPr/>
            <p:nvPr/>
          </p:nvSpPr>
          <p:spPr>
            <a:xfrm rot="1944428">
              <a:off x="3813278" y="4412222"/>
              <a:ext cx="2671873" cy="352742"/>
            </a:xfrm>
            <a:prstGeom prst="round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xmlns="" id="{CDC626DF-8932-4B18-8613-07E449A33246}"/>
              </a:ext>
            </a:extLst>
          </p:cNvPr>
          <p:cNvSpPr txBox="1"/>
          <p:nvPr/>
        </p:nvSpPr>
        <p:spPr>
          <a:xfrm>
            <a:off x="5347050" y="5214025"/>
            <a:ext cx="59884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400" b="1" i="1" dirty="0" err="1">
                <a:solidFill>
                  <a:srgbClr val="FFFF00"/>
                </a:solidFill>
              </a:rPr>
              <a:t>Genétiva</a:t>
            </a:r>
            <a:r>
              <a:rPr lang="pt-BR" sz="4400" b="1" i="1" dirty="0">
                <a:solidFill>
                  <a:srgbClr val="FFFF00"/>
                </a:solidFill>
              </a:rPr>
              <a:t> sem nutrição,</a:t>
            </a:r>
          </a:p>
          <a:p>
            <a:r>
              <a:rPr lang="pt-BR" sz="4400" b="1" i="1" dirty="0">
                <a:solidFill>
                  <a:srgbClr val="FFFF00"/>
                </a:solidFill>
              </a:rPr>
              <a:t>Não adianta nada não!!!</a:t>
            </a:r>
          </a:p>
        </p:txBody>
      </p:sp>
    </p:spTree>
    <p:extLst>
      <p:ext uri="{BB962C8B-B14F-4D97-AF65-F5344CB8AC3E}">
        <p14:creationId xmlns:p14="http://schemas.microsoft.com/office/powerpoint/2010/main" val="3996228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2" descr="Uma imagem contendo grama, ao ar livre, campo, árvore&#10;&#10;Descrição gerada com muito alta confiança">
            <a:extLst>
              <a:ext uri="{FF2B5EF4-FFF2-40B4-BE49-F238E27FC236}">
                <a16:creationId xmlns:a16="http://schemas.microsoft.com/office/drawing/2014/main" xmlns="" id="{17C5E63D-6242-46E9-975C-67F000FCA2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52" b="73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176E2A9-9B5E-47DC-B7EF-782D59A26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5611" y="2582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5759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Imagem 245">
            <a:extLst>
              <a:ext uri="{FF2B5EF4-FFF2-40B4-BE49-F238E27FC236}">
                <a16:creationId xmlns:a16="http://schemas.microsoft.com/office/drawing/2014/main" xmlns="" id="{65595BBB-A6D3-44A3-AC86-BC1489F4EC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82" b="903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68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>
            <a:extLst>
              <a:ext uri="{FF2B5EF4-FFF2-40B4-BE49-F238E27FC236}">
                <a16:creationId xmlns:a16="http://schemas.microsoft.com/office/drawing/2014/main" xmlns="" id="{DD02456F-CCB4-447A-B5DD-ACCEAE1CB9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Espaço Reservado para Conteúdo 4">
            <a:extLst>
              <a:ext uri="{FF2B5EF4-FFF2-40B4-BE49-F238E27FC236}">
                <a16:creationId xmlns:a16="http://schemas.microsoft.com/office/drawing/2014/main" xmlns="" id="{D5B26840-A07F-4F7A-A468-A6C81C487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xmlns="" id="{33A0840F-6A33-4311-8736-BDD2AD3C63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1999" cy="68237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325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Agrupar 3">
            <a:extLst>
              <a:ext uri="{FF2B5EF4-FFF2-40B4-BE49-F238E27FC236}">
                <a16:creationId xmlns:a16="http://schemas.microsoft.com/office/drawing/2014/main" xmlns="" id="{0617BBEA-8B18-4EA4-84C7-27942956D596}"/>
              </a:ext>
            </a:extLst>
          </p:cNvPr>
          <p:cNvGrpSpPr/>
          <p:nvPr/>
        </p:nvGrpSpPr>
        <p:grpSpPr>
          <a:xfrm>
            <a:off x="0" y="6201624"/>
            <a:ext cx="12191999" cy="658784"/>
            <a:chOff x="0" y="6131301"/>
            <a:chExt cx="12191999" cy="729107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xmlns="" id="{6C4C3A18-D819-4D9B-B0A5-3BA893BC4D2C}"/>
                </a:ext>
              </a:extLst>
            </p:cNvPr>
            <p:cNvSpPr/>
            <p:nvPr/>
          </p:nvSpPr>
          <p:spPr>
            <a:xfrm>
              <a:off x="0" y="6131301"/>
              <a:ext cx="12191999" cy="729107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pt-BR"/>
            </a:p>
          </p:txBody>
        </p:sp>
        <p:grpSp>
          <p:nvGrpSpPr>
            <p:cNvPr id="6" name="Agrupar 6">
              <a:extLst>
                <a:ext uri="{FF2B5EF4-FFF2-40B4-BE49-F238E27FC236}">
                  <a16:creationId xmlns:a16="http://schemas.microsoft.com/office/drawing/2014/main" xmlns="" id="{59BE08DA-04E9-4891-9728-59F92C1905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424" y="6141858"/>
              <a:ext cx="12093575" cy="646113"/>
              <a:chOff x="436660" y="6206335"/>
              <a:chExt cx="11563993" cy="529020"/>
            </a:xfrm>
          </p:grpSpPr>
          <p:grpSp>
            <p:nvGrpSpPr>
              <p:cNvPr id="7" name="Agrupar 7">
                <a:extLst>
                  <a:ext uri="{FF2B5EF4-FFF2-40B4-BE49-F238E27FC236}">
                    <a16:creationId xmlns:a16="http://schemas.microsoft.com/office/drawing/2014/main" xmlns="" id="{35619E58-E477-4705-83AD-6B374106E88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6660" y="6206335"/>
                <a:ext cx="11563993" cy="516900"/>
                <a:chOff x="358878" y="6174296"/>
                <a:chExt cx="11563993" cy="616284"/>
              </a:xfrm>
            </p:grpSpPr>
            <p:pic>
              <p:nvPicPr>
                <p:cNvPr id="9" name="Imagem 9">
                  <a:extLst>
                    <a:ext uri="{FF2B5EF4-FFF2-40B4-BE49-F238E27FC236}">
                      <a16:creationId xmlns:a16="http://schemas.microsoft.com/office/drawing/2014/main" xmlns="" id="{9E611BB9-D6E9-4DAE-A831-B84745ACE665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0274380" y="6174296"/>
                  <a:ext cx="1648491" cy="61628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grpSp>
              <p:nvGrpSpPr>
                <p:cNvPr id="10" name="Grupo 11">
                  <a:extLst>
                    <a:ext uri="{FF2B5EF4-FFF2-40B4-BE49-F238E27FC236}">
                      <a16:creationId xmlns:a16="http://schemas.microsoft.com/office/drawing/2014/main" xmlns="" id="{156A57DF-C18F-46ED-BA08-B85DBCA8208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8878" y="6329466"/>
                  <a:ext cx="9904930" cy="449274"/>
                  <a:chOff x="722771" y="6386412"/>
                  <a:chExt cx="6285295" cy="327277"/>
                </a:xfrm>
              </p:grpSpPr>
              <p:pic>
                <p:nvPicPr>
                  <p:cNvPr id="11" name="Picture 2" descr="Cocamar">
                    <a:extLst>
                      <a:ext uri="{FF2B5EF4-FFF2-40B4-BE49-F238E27FC236}">
                        <a16:creationId xmlns:a16="http://schemas.microsoft.com/office/drawing/2014/main" xmlns="" id="{5E020E38-8248-4AE1-8530-ED96E1E500D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22771" y="6412380"/>
                    <a:ext cx="734928" cy="27533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2" name="Picture 6" descr="John Deere">
                    <a:extLst>
                      <a:ext uri="{FF2B5EF4-FFF2-40B4-BE49-F238E27FC236}">
                        <a16:creationId xmlns:a16="http://schemas.microsoft.com/office/drawing/2014/main" xmlns="" id="{DB75232A-4505-44FC-8C86-0E1278400344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774165" y="6436233"/>
                    <a:ext cx="928694" cy="24936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3" name="Picture 10" descr="Syngenta">
                    <a:extLst>
                      <a:ext uri="{FF2B5EF4-FFF2-40B4-BE49-F238E27FC236}">
                        <a16:creationId xmlns:a16="http://schemas.microsoft.com/office/drawing/2014/main" xmlns="" id="{B1CE111D-08F7-48E6-A147-5D1BAA702279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109174" y="6426183"/>
                    <a:ext cx="759138" cy="22927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4" name="Picture 12" descr="Embrapa">
                    <a:extLst>
                      <a:ext uri="{FF2B5EF4-FFF2-40B4-BE49-F238E27FC236}">
                        <a16:creationId xmlns:a16="http://schemas.microsoft.com/office/drawing/2014/main" xmlns="" id="{BE7FDC72-3DE4-4FAD-A05F-9B84FCBC4C1E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233586" y="6405374"/>
                    <a:ext cx="759138" cy="28022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5" name="Picture 14" descr="Ministério Agricultura">
                    <a:extLst>
                      <a:ext uri="{FF2B5EF4-FFF2-40B4-BE49-F238E27FC236}">
                        <a16:creationId xmlns:a16="http://schemas.microsoft.com/office/drawing/2014/main" xmlns="" id="{8BEEB6CD-F420-4B78-AC04-95A4ACD4500D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055987" y="6386412"/>
                    <a:ext cx="952079" cy="327277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</p:grpSp>
          </p:grpSp>
          <p:pic>
            <p:nvPicPr>
              <p:cNvPr id="8" name="Picture 2" descr="Imagem relacionada">
                <a:extLst>
                  <a:ext uri="{FF2B5EF4-FFF2-40B4-BE49-F238E27FC236}">
                    <a16:creationId xmlns:a16="http://schemas.microsoft.com/office/drawing/2014/main" xmlns="" id="{1119190D-6A5F-4A1C-85B8-E3D55126DE8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778" b="22816"/>
              <a:stretch>
                <a:fillRect/>
              </a:stretch>
            </p:blipFill>
            <p:spPr bwMode="auto">
              <a:xfrm>
                <a:off x="4037003" y="6293176"/>
                <a:ext cx="1124271" cy="4421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pic>
        <p:nvPicPr>
          <p:cNvPr id="16" name="Picture 4">
            <a:extLst>
              <a:ext uri="{FF2B5EF4-FFF2-40B4-BE49-F238E27FC236}">
                <a16:creationId xmlns:a16="http://schemas.microsoft.com/office/drawing/2014/main" xmlns="" id="{1DD81238-E94C-4824-BD12-73960426FF9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Imagem 4">
            <a:extLst>
              <a:ext uri="{FF2B5EF4-FFF2-40B4-BE49-F238E27FC236}">
                <a16:creationId xmlns:a16="http://schemas.microsoft.com/office/drawing/2014/main" xmlns="" id="{478EA2F9-4124-4A0F-AC62-91AFFB0B1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50" y="1751538"/>
            <a:ext cx="5632352" cy="381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xmlns="" id="{EC9C7E7A-43C6-4128-B5D3-86877BF367A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9304" y="142837"/>
            <a:ext cx="1878902" cy="2616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4" descr="Imagem relacionada">
            <a:extLst>
              <a:ext uri="{FF2B5EF4-FFF2-40B4-BE49-F238E27FC236}">
                <a16:creationId xmlns:a16="http://schemas.microsoft.com/office/drawing/2014/main" xmlns="" id="{413C6B0A-9243-4CB7-B0AB-F42220248D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926" y="1920108"/>
            <a:ext cx="3787708" cy="4191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CaixaDeTexto 1">
            <a:extLst>
              <a:ext uri="{FF2B5EF4-FFF2-40B4-BE49-F238E27FC236}">
                <a16:creationId xmlns:a16="http://schemas.microsoft.com/office/drawing/2014/main" xmlns="" id="{5C0103DE-7C44-4E47-9BDA-D5ADE48AEC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22942" y="105850"/>
            <a:ext cx="1098949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pt-BR" altLang="pt-BR" sz="11500" dirty="0">
                <a:solidFill>
                  <a:srgbClr val="FF0000"/>
                </a:solidFill>
                <a:latin typeface="Berlin Sans FB" panose="020E0602020502020306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003413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texto&#10;&#10;Descrição gerada com muito alta confiança">
            <a:extLst>
              <a:ext uri="{FF2B5EF4-FFF2-40B4-BE49-F238E27FC236}">
                <a16:creationId xmlns:a16="http://schemas.microsoft.com/office/drawing/2014/main" xmlns="" id="{33BF71A4-CA9E-42F9-94A7-2791714A7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14" y="280658"/>
            <a:ext cx="11863828" cy="6415134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uvem 5">
            <a:extLst>
              <a:ext uri="{FF2B5EF4-FFF2-40B4-BE49-F238E27FC236}">
                <a16:creationId xmlns:a16="http://schemas.microsoft.com/office/drawing/2014/main" xmlns="" id="{358FE029-A95D-49EB-A20A-8DCDD2CC38D7}"/>
              </a:ext>
            </a:extLst>
          </p:cNvPr>
          <p:cNvSpPr/>
          <p:nvPr/>
        </p:nvSpPr>
        <p:spPr>
          <a:xfrm>
            <a:off x="8323411" y="5330915"/>
            <a:ext cx="585199" cy="426437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t-BR" sz="1050" dirty="0">
                <a:solidFill>
                  <a:schemeClr val="tx1"/>
                </a:solidFill>
              </a:rPr>
              <a:t>CH</a:t>
            </a:r>
            <a:r>
              <a:rPr lang="pt-BR" sz="700" dirty="0">
                <a:solidFill>
                  <a:schemeClr val="tx1"/>
                </a:solidFill>
              </a:rPr>
              <a:t>4</a:t>
            </a:r>
            <a:endParaRPr lang="pt-BR" sz="1050" dirty="0">
              <a:solidFill>
                <a:schemeClr val="tx1"/>
              </a:solidFill>
            </a:endParaRPr>
          </a:p>
        </p:txBody>
      </p:sp>
      <p:sp>
        <p:nvSpPr>
          <p:cNvPr id="2" name="Elipse 1">
            <a:extLst>
              <a:ext uri="{FF2B5EF4-FFF2-40B4-BE49-F238E27FC236}">
                <a16:creationId xmlns:a16="http://schemas.microsoft.com/office/drawing/2014/main" xmlns="" id="{BA4E6DD3-2043-4F37-9DF8-6FCB318758EE}"/>
              </a:ext>
            </a:extLst>
          </p:cNvPr>
          <p:cNvSpPr/>
          <p:nvPr/>
        </p:nvSpPr>
        <p:spPr>
          <a:xfrm>
            <a:off x="7948941" y="5849459"/>
            <a:ext cx="271605" cy="15298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Elipse 7">
            <a:extLst>
              <a:ext uri="{FF2B5EF4-FFF2-40B4-BE49-F238E27FC236}">
                <a16:creationId xmlns:a16="http://schemas.microsoft.com/office/drawing/2014/main" xmlns="" id="{6B3A9800-6940-4241-87F4-A53C5F4AC71E}"/>
              </a:ext>
            </a:extLst>
          </p:cNvPr>
          <p:cNvSpPr/>
          <p:nvPr/>
        </p:nvSpPr>
        <p:spPr>
          <a:xfrm>
            <a:off x="8165360" y="5696470"/>
            <a:ext cx="271605" cy="15298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12273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Objeto 5">
            <a:extLst>
              <a:ext uri="{FF2B5EF4-FFF2-40B4-BE49-F238E27FC236}">
                <a16:creationId xmlns:a16="http://schemas.microsoft.com/office/drawing/2014/main" xmlns="" id="{6B0A2740-3A84-45BA-B7D1-1BCC0432D89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79555536"/>
              </p:ext>
            </p:extLst>
          </p:nvPr>
        </p:nvGraphicFramePr>
        <p:xfrm>
          <a:off x="1964987" y="2665379"/>
          <a:ext cx="7791856" cy="40615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2" name="Image File" r:id="rId4" imgW="4681737" imgH="3419863" progId="ImageExpertImage">
                  <p:embed/>
                </p:oleObj>
              </mc:Choice>
              <mc:Fallback>
                <p:oleObj name="Image File" r:id="rId4" imgW="4681737" imgH="3419863" progId="ImageExpertImage">
                  <p:embed/>
                  <p:pic>
                    <p:nvPicPr>
                      <p:cNvPr id="2" name="Objeto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64987" y="2665379"/>
                        <a:ext cx="7791856" cy="40615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71" name="Picture 23" descr="Resultado de imagem para caminhos a seguir">
            <a:extLst>
              <a:ext uri="{FF2B5EF4-FFF2-40B4-BE49-F238E27FC236}">
                <a16:creationId xmlns:a16="http://schemas.microsoft.com/office/drawing/2014/main" xmlns="" id="{C628D083-4F45-4BE8-A3E3-3761D0B6B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987" y="256972"/>
            <a:ext cx="7616758" cy="2667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4EC5F78F-CFB6-4CAE-8B5E-2F3AB11F68FA}"/>
              </a:ext>
            </a:extLst>
          </p:cNvPr>
          <p:cNvSpPr txBox="1"/>
          <p:nvPr/>
        </p:nvSpPr>
        <p:spPr>
          <a:xfrm>
            <a:off x="9523839" y="1267307"/>
            <a:ext cx="14063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b="1" i="1" dirty="0">
                <a:solidFill>
                  <a:schemeClr val="accent2">
                    <a:lumMod val="75000"/>
                  </a:schemeClr>
                </a:solidFill>
              </a:rPr>
              <a:t>DIRETA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349AD349-078E-4748-B5B5-C471F9647C12}"/>
              </a:ext>
            </a:extLst>
          </p:cNvPr>
          <p:cNvSpPr txBox="1"/>
          <p:nvPr/>
        </p:nvSpPr>
        <p:spPr>
          <a:xfrm>
            <a:off x="189169" y="1328862"/>
            <a:ext cx="181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i="1" dirty="0">
                <a:solidFill>
                  <a:srgbClr val="FF0000"/>
                </a:solidFill>
              </a:rPr>
              <a:t>ESQUERDA</a:t>
            </a:r>
            <a:endParaRPr lang="pt-BR" sz="2400" b="1" i="1" dirty="0">
              <a:solidFill>
                <a:srgbClr val="FF0000"/>
              </a:solidFill>
            </a:endParaRP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xmlns="" id="{9E501206-15D3-42A4-9686-45129D75AB19}"/>
              </a:ext>
            </a:extLst>
          </p:cNvPr>
          <p:cNvGrpSpPr/>
          <p:nvPr/>
        </p:nvGrpSpPr>
        <p:grpSpPr>
          <a:xfrm>
            <a:off x="5324341" y="632246"/>
            <a:ext cx="2207726" cy="927447"/>
            <a:chOff x="5324341" y="632246"/>
            <a:chExt cx="2207726" cy="927447"/>
          </a:xfrm>
        </p:grpSpPr>
        <p:sp>
          <p:nvSpPr>
            <p:cNvPr id="7" name="Seta: para a Direita 6">
              <a:extLst>
                <a:ext uri="{FF2B5EF4-FFF2-40B4-BE49-F238E27FC236}">
                  <a16:creationId xmlns:a16="http://schemas.microsoft.com/office/drawing/2014/main" xmlns="" id="{9CD2DAB1-C3FB-4AE4-80F7-E5557557B9D1}"/>
                </a:ext>
              </a:extLst>
            </p:cNvPr>
            <p:cNvSpPr/>
            <p:nvPr/>
          </p:nvSpPr>
          <p:spPr>
            <a:xfrm rot="16200000">
              <a:off x="5964480" y="-7893"/>
              <a:ext cx="927447" cy="2207726"/>
            </a:xfrm>
            <a:prstGeom prst="right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xmlns="" id="{45CE5326-8379-4748-876B-F80BD9BCDC75}"/>
                </a:ext>
              </a:extLst>
            </p:cNvPr>
            <p:cNvSpPr txBox="1"/>
            <p:nvPr/>
          </p:nvSpPr>
          <p:spPr>
            <a:xfrm>
              <a:off x="5936722" y="1128807"/>
              <a:ext cx="9829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2000" b="1" i="1" dirty="0">
                  <a:solidFill>
                    <a:srgbClr val="FFFF00"/>
                  </a:solidFill>
                </a:rPr>
                <a:t>FRENTE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6647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árvore, grama, ao ar livre, vaca&#10;&#10;Descrição gerada com muito alta confiança">
            <a:extLst>
              <a:ext uri="{FF2B5EF4-FFF2-40B4-BE49-F238E27FC236}">
                <a16:creationId xmlns:a16="http://schemas.microsoft.com/office/drawing/2014/main" xmlns="" id="{4E41CA52-4231-4D32-9027-A231DE78B98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60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bezero provador 130 dias">
            <a:extLst>
              <a:ext uri="{FF2B5EF4-FFF2-40B4-BE49-F238E27FC236}">
                <a16:creationId xmlns:a16="http://schemas.microsoft.com/office/drawing/2014/main" xmlns="" id="{C59629AF-A33D-4DD3-BB44-3908321AD1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43" b="1195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5768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grama, ao ar livre, céu, árvore&#10;&#10;Descrição gerada com muito alta confiança">
            <a:extLst>
              <a:ext uri="{FF2B5EF4-FFF2-40B4-BE49-F238E27FC236}">
                <a16:creationId xmlns:a16="http://schemas.microsoft.com/office/drawing/2014/main" xmlns="" id="{7590D56E-F004-48EC-9C60-EE47D8E441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591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árvore, grama, ao ar livre, campo&#10;&#10;Descrição gerada com muito alta confiança">
            <a:extLst>
              <a:ext uri="{FF2B5EF4-FFF2-40B4-BE49-F238E27FC236}">
                <a16:creationId xmlns:a16="http://schemas.microsoft.com/office/drawing/2014/main" xmlns="" id="{4E272471-7376-4CA9-B787-9AF1527F38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0" b="113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996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xmlns="" id="{7657F16D-7594-4129-90F3-EE062197E2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79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xmlns="" id="{F930ABD4-823E-4619-AD0A-DB7269E257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5B24586A-CDC1-4CEA-ABC3-6AA2EAAE3A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964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rafaelf\Documents\Rafael Franciscatti\2012\2º Semestre 2012\Fotos\Cidade Gaúcha\DSC01019.JPG">
            <a:extLst>
              <a:ext uri="{FF2B5EF4-FFF2-40B4-BE49-F238E27FC236}">
                <a16:creationId xmlns:a16="http://schemas.microsoft.com/office/drawing/2014/main" xmlns="" id="{BC919284-57D8-43AA-9F74-BB834266427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832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A237DA0E-4596-4CD7-8309-8AEF6870A4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080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caminhão, céu, chão&#10;&#10;Descrição gerada com muito alta confiança">
            <a:extLst>
              <a:ext uri="{FF2B5EF4-FFF2-40B4-BE49-F238E27FC236}">
                <a16:creationId xmlns:a16="http://schemas.microsoft.com/office/drawing/2014/main" xmlns="" id="{7B191F01-5BAA-4A94-B814-A2E577ADD0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641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2" descr="Uma imagem contendo ao ar livre, grama, trem, céu&#10;&#10;Descrição gerada com muito alta confiança">
            <a:extLst>
              <a:ext uri="{FF2B5EF4-FFF2-40B4-BE49-F238E27FC236}">
                <a16:creationId xmlns:a16="http://schemas.microsoft.com/office/drawing/2014/main" xmlns="" id="{461EE43B-EA83-4856-BBEA-45A6A380C1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7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céu, fumaça, grama&#10;&#10;Descrição gerada com muito alta confiança">
            <a:extLst>
              <a:ext uri="{FF2B5EF4-FFF2-40B4-BE49-F238E27FC236}">
                <a16:creationId xmlns:a16="http://schemas.microsoft.com/office/drawing/2014/main" xmlns="" id="{C951BD54-D8DC-44A1-B16E-AD93574B37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132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grama, chão, céu&#10;&#10;Descrição gerada com muito alta confiança">
            <a:extLst>
              <a:ext uri="{FF2B5EF4-FFF2-40B4-BE49-F238E27FC236}">
                <a16:creationId xmlns:a16="http://schemas.microsoft.com/office/drawing/2014/main" xmlns="" id="{3F283475-D521-49A8-B2E1-264045D613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470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E753C679-B2A4-4252-8909-209006AC9C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68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2566E5C7-8E1B-4E9D-99D3-94742E50E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021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céu, ao ar livre, grama, campo&#10;&#10;Descrição gerada com muito alta confiança">
            <a:extLst>
              <a:ext uri="{FF2B5EF4-FFF2-40B4-BE49-F238E27FC236}">
                <a16:creationId xmlns:a16="http://schemas.microsoft.com/office/drawing/2014/main" xmlns="" id="{126125A5-552C-4AB2-BFFB-1E5AB6CFF8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71" b="8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179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céu, chão, trilho&#10;&#10;Descrição gerada com muito alta confiança">
            <a:extLst>
              <a:ext uri="{FF2B5EF4-FFF2-40B4-BE49-F238E27FC236}">
                <a16:creationId xmlns:a16="http://schemas.microsoft.com/office/drawing/2014/main" xmlns="" id="{564A09A7-C5D3-4C2C-87C1-38F06708EC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745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chão, céu, terra&#10;&#10;Descrição gerada com muito alta confiança">
            <a:extLst>
              <a:ext uri="{FF2B5EF4-FFF2-40B4-BE49-F238E27FC236}">
                <a16:creationId xmlns:a16="http://schemas.microsoft.com/office/drawing/2014/main" xmlns="" id="{C511F6EE-E00A-4D5B-90E0-0FDCB78100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764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hão&#10;&#10;Descrição gerada com muito alta confiança">
            <a:extLst>
              <a:ext uri="{FF2B5EF4-FFF2-40B4-BE49-F238E27FC236}">
                <a16:creationId xmlns:a16="http://schemas.microsoft.com/office/drawing/2014/main" xmlns="" id="{7DB1FCDA-6863-4122-8533-159D92A474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5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natureza&#10;&#10;Descrição gerada com muito alta confiança">
            <a:extLst>
              <a:ext uri="{FF2B5EF4-FFF2-40B4-BE49-F238E27FC236}">
                <a16:creationId xmlns:a16="http://schemas.microsoft.com/office/drawing/2014/main" xmlns="" id="{D4BD6163-8259-4709-987D-27863F8C5F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19" b="123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639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planta&#10;&#10;Descrição gerada com muito alta confiança">
            <a:extLst>
              <a:ext uri="{FF2B5EF4-FFF2-40B4-BE49-F238E27FC236}">
                <a16:creationId xmlns:a16="http://schemas.microsoft.com/office/drawing/2014/main" xmlns="" id="{EA6FDBC9-EF4E-453B-A316-F7AABD467A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6" b="208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665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B98FD5A9-46B0-43E0-A69F-22FA40B45F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659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ampo, céu&#10;&#10;Descrição gerada com muito alta confiança">
            <a:extLst>
              <a:ext uri="{FF2B5EF4-FFF2-40B4-BE49-F238E27FC236}">
                <a16:creationId xmlns:a16="http://schemas.microsoft.com/office/drawing/2014/main" xmlns="" id="{57E1BDBB-F5F5-4C24-A8EC-D75876D7D5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909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agem 5" descr="Uma imagem contendo clip-art&#10;&#10;Descrição gerada com muito alta confiança">
            <a:extLst>
              <a:ext uri="{FF2B5EF4-FFF2-40B4-BE49-F238E27FC236}">
                <a16:creationId xmlns:a16="http://schemas.microsoft.com/office/drawing/2014/main" xmlns="" id="{408A7850-E735-4427-AD72-BE67EC3AC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65" y="1893051"/>
            <a:ext cx="2225809" cy="3140525"/>
          </a:xfrm>
          <a:prstGeom prst="rect">
            <a:avLst/>
          </a:prstGeom>
        </p:spPr>
      </p:pic>
      <p:sp>
        <p:nvSpPr>
          <p:cNvPr id="7" name="Chave Esquerda 6">
            <a:extLst>
              <a:ext uri="{FF2B5EF4-FFF2-40B4-BE49-F238E27FC236}">
                <a16:creationId xmlns:a16="http://schemas.microsoft.com/office/drawing/2014/main" xmlns="" id="{D5D1E83B-A01D-42DC-827C-FC2288AD8ED4}"/>
              </a:ext>
            </a:extLst>
          </p:cNvPr>
          <p:cNvSpPr/>
          <p:nvPr/>
        </p:nvSpPr>
        <p:spPr>
          <a:xfrm>
            <a:off x="2714018" y="272374"/>
            <a:ext cx="1079770" cy="6254885"/>
          </a:xfrm>
          <a:prstGeom prst="leftBrac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xmlns="" id="{26517663-F734-4F2E-AA75-1711894A4C18}"/>
              </a:ext>
            </a:extLst>
          </p:cNvPr>
          <p:cNvSpPr txBox="1"/>
          <p:nvPr/>
        </p:nvSpPr>
        <p:spPr>
          <a:xfrm>
            <a:off x="3553770" y="330741"/>
            <a:ext cx="6026393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pt-BR" sz="3200" i="1" dirty="0"/>
              <a:t>Análise de solo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Operações de preparação do solo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Terraceamento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Calcário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Gesso agrícola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Fósforo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Potássio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Sementes gramíneas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Adubo nitrogenado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Cercas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Bebedouros</a:t>
            </a:r>
          </a:p>
          <a:p>
            <a:pPr marL="285750" indent="-285750">
              <a:buFontTx/>
              <a:buChar char="-"/>
            </a:pPr>
            <a:r>
              <a:rPr lang="pt-BR" sz="3200" i="1" dirty="0"/>
              <a:t>Cochos</a:t>
            </a:r>
          </a:p>
          <a:p>
            <a:pPr marL="285750" indent="-285750">
              <a:buFontTx/>
              <a:buChar char="-"/>
            </a:pPr>
            <a:endParaRPr lang="pt-BR" sz="3200" i="1" dirty="0"/>
          </a:p>
        </p:txBody>
      </p:sp>
      <p:pic>
        <p:nvPicPr>
          <p:cNvPr id="4098" name="Picture 2" descr="Resultado de imagem para boi desenhos">
            <a:extLst>
              <a:ext uri="{FF2B5EF4-FFF2-40B4-BE49-F238E27FC236}">
                <a16:creationId xmlns:a16="http://schemas.microsoft.com/office/drawing/2014/main" xmlns="" id="{BAEDAA46-41EA-4B53-AEDD-0DE4215E61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566" y="1261445"/>
            <a:ext cx="5260475" cy="460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084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m relacionada">
            <a:extLst>
              <a:ext uri="{FF2B5EF4-FFF2-40B4-BE49-F238E27FC236}">
                <a16:creationId xmlns:a16="http://schemas.microsoft.com/office/drawing/2014/main" xmlns="" id="{9A479763-23E3-4852-891D-323CD860F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7" y="770890"/>
            <a:ext cx="10905066" cy="531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070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Agrupar 17"/>
          <p:cNvGrpSpPr/>
          <p:nvPr/>
        </p:nvGrpSpPr>
        <p:grpSpPr>
          <a:xfrm>
            <a:off x="593390" y="1970314"/>
            <a:ext cx="10873208" cy="4459841"/>
            <a:chOff x="1952670" y="1858690"/>
            <a:chExt cx="8715330" cy="4171809"/>
          </a:xfrm>
        </p:grpSpPr>
        <p:pic>
          <p:nvPicPr>
            <p:cNvPr id="19" name="Picture 8" descr="compadre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5681" y="3385721"/>
              <a:ext cx="1820863" cy="26146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10" descr="rich-m.gif (7165 bytes)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51984" y="3396039"/>
              <a:ext cx="1360488" cy="2593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12" descr="doc.gif (2018 bytes)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08169" y="3542440"/>
              <a:ext cx="809625" cy="24880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16" descr="ag00076_.gif (3551 bytes)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670" y="3757607"/>
              <a:ext cx="1171575" cy="2057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4" descr="9.gif (16974 bytes)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18140" y="3573017"/>
              <a:ext cx="1627197" cy="24404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 explicativo em forma de nuvem 1"/>
            <p:cNvSpPr/>
            <p:nvPr/>
          </p:nvSpPr>
          <p:spPr>
            <a:xfrm>
              <a:off x="4439816" y="1858690"/>
              <a:ext cx="1512168" cy="1059324"/>
            </a:xfrm>
            <a:prstGeom prst="cloudCallout">
              <a:avLst>
                <a:gd name="adj1" fmla="val -44021"/>
                <a:gd name="adj2" fmla="val 110088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5" name="Texto explicativo em forma de nuvem 9"/>
            <p:cNvSpPr/>
            <p:nvPr/>
          </p:nvSpPr>
          <p:spPr>
            <a:xfrm>
              <a:off x="9530936" y="2183346"/>
              <a:ext cx="1137064" cy="1152453"/>
            </a:xfrm>
            <a:prstGeom prst="cloudCallout">
              <a:avLst>
                <a:gd name="adj1" fmla="val -27826"/>
                <a:gd name="adj2" fmla="val 88101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6" name="Texto explicativo em forma de nuvem 10"/>
            <p:cNvSpPr/>
            <p:nvPr/>
          </p:nvSpPr>
          <p:spPr>
            <a:xfrm>
              <a:off x="7939760" y="2042557"/>
              <a:ext cx="1591177" cy="1122909"/>
            </a:xfrm>
            <a:prstGeom prst="cloudCallout">
              <a:avLst>
                <a:gd name="adj1" fmla="val -32493"/>
                <a:gd name="adj2" fmla="val 82563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7" name="Texto explicativo em forma de nuvem 11"/>
            <p:cNvSpPr/>
            <p:nvPr/>
          </p:nvSpPr>
          <p:spPr>
            <a:xfrm>
              <a:off x="6168009" y="1858691"/>
              <a:ext cx="1661297" cy="1306775"/>
            </a:xfrm>
            <a:prstGeom prst="cloudCallout">
              <a:avLst>
                <a:gd name="adj1" fmla="val -14452"/>
                <a:gd name="adj2" fmla="val 82782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28" name="Texto explicativo em forma de nuvem 13"/>
            <p:cNvSpPr/>
            <p:nvPr/>
          </p:nvSpPr>
          <p:spPr>
            <a:xfrm>
              <a:off x="1988188" y="2183346"/>
              <a:ext cx="1884130" cy="1202375"/>
            </a:xfrm>
            <a:prstGeom prst="cloudCallout">
              <a:avLst>
                <a:gd name="adj1" fmla="val -29744"/>
                <a:gd name="adj2" fmla="val 8124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29" name="Picture 2" descr="C:\Users\William Marchió\AppData\Local\Microsoft\Windows\Temporary Internet Files\Content.IE5\LP8WQYD3\MC90039116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7256" y="2042557"/>
              <a:ext cx="585216" cy="907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3" descr="C:\Users\William Marchió\AppData\Local\Microsoft\Windows\Temporary Internet Files\Content.IE5\49OK4GWY\MM900300524[1].gif"/>
            <p:cNvPicPr>
              <a:picLocks noChangeAspect="1" noChangeArrowheads="1" noCrop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4004" y="2442310"/>
              <a:ext cx="833685" cy="700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5" descr="http://t1.gstatic.com/images?q=tbn:ANd9GcQujEqE7UzJRHRPJo4R67-vUPbYW5ybpWQJ5WOsxNigQ84ziq4D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68182" y="2244476"/>
              <a:ext cx="867127" cy="7190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11" descr="http://t0.gstatic.com/images?q=tbn:ANd9GcT3gkdNc4m5C57_xciGO9s0EEfV9FVrEk59Hb8HgiXouGaCbrnNEw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89083" y="2348161"/>
              <a:ext cx="566181" cy="8885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Imagem 32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3795" y="2029845"/>
              <a:ext cx="704211" cy="717015"/>
            </a:xfrm>
            <a:prstGeom prst="rect">
              <a:avLst/>
            </a:prstGeom>
          </p:spPr>
        </p:pic>
      </p:grpSp>
      <p:sp>
        <p:nvSpPr>
          <p:cNvPr id="34" name="CaixaDeTexto 33">
            <a:extLst>
              <a:ext uri="{FF2B5EF4-FFF2-40B4-BE49-F238E27FC236}">
                <a16:creationId xmlns:a16="http://schemas.microsoft.com/office/drawing/2014/main" xmlns="" id="{3467133B-4113-4D42-98D7-0D0B67187F95}"/>
              </a:ext>
            </a:extLst>
          </p:cNvPr>
          <p:cNvSpPr txBox="1"/>
          <p:nvPr/>
        </p:nvSpPr>
        <p:spPr>
          <a:xfrm>
            <a:off x="154494" y="31322"/>
            <a:ext cx="1056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/>
              <a:t>Diferentes perfis de produtores, </a:t>
            </a:r>
          </a:p>
          <a:p>
            <a:r>
              <a:rPr lang="pt-BR" sz="2400" i="1" dirty="0"/>
              <a:t>diferentes atitudes e posturas em relação às oportunidades e desafios do dia a dia.</a:t>
            </a:r>
          </a:p>
          <a:p>
            <a:endParaRPr lang="pt-BR" sz="2400" i="1" dirty="0"/>
          </a:p>
          <a:p>
            <a:r>
              <a:rPr lang="pt-BR" sz="2400" b="1" i="1" dirty="0"/>
              <a:t>Na implantação de tecnologias inovadoras isso não é diferente</a:t>
            </a:r>
            <a:r>
              <a:rPr lang="pt-BR" sz="2400" i="1" dirty="0"/>
              <a:t>.</a:t>
            </a:r>
          </a:p>
          <a:p>
            <a:endParaRPr lang="pt-BR" sz="2400" b="1" i="1" dirty="0"/>
          </a:p>
        </p:txBody>
      </p:sp>
      <p:pic>
        <p:nvPicPr>
          <p:cNvPr id="35" name="Picture 4">
            <a:extLst>
              <a:ext uri="{FF2B5EF4-FFF2-40B4-BE49-F238E27FC236}">
                <a16:creationId xmlns:a16="http://schemas.microsoft.com/office/drawing/2014/main" xmlns="" id="{910DC653-4DAB-4411-8AA9-4F7F7AFE04B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39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34F4D87C-1BC5-4D55-94D7-2AB1E4D5C2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634" y="3953821"/>
            <a:ext cx="4209006" cy="2148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xmlns="" id="{E6110789-BF27-4B49-8E55-2A26DF7807AC}"/>
              </a:ext>
            </a:extLst>
          </p:cNvPr>
          <p:cNvGrpSpPr/>
          <p:nvPr/>
        </p:nvGrpSpPr>
        <p:grpSpPr>
          <a:xfrm>
            <a:off x="289710" y="1181351"/>
            <a:ext cx="11054282" cy="4920685"/>
            <a:chOff x="1291778" y="473138"/>
            <a:chExt cx="9162180" cy="5419695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xmlns="" id="{3EFEC5E7-A178-4B9D-91E9-9E7DB4928E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23673" y="795794"/>
              <a:ext cx="3662134" cy="264197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6" name="Seta em curva para baixo 20">
              <a:extLst>
                <a:ext uri="{FF2B5EF4-FFF2-40B4-BE49-F238E27FC236}">
                  <a16:creationId xmlns:a16="http://schemas.microsoft.com/office/drawing/2014/main" xmlns="" id="{9D18FD2C-B71B-46BD-A43E-EEEE3A01C4C7}"/>
                </a:ext>
              </a:extLst>
            </p:cNvPr>
            <p:cNvSpPr/>
            <p:nvPr/>
          </p:nvSpPr>
          <p:spPr>
            <a:xfrm>
              <a:off x="4758223" y="473138"/>
              <a:ext cx="2660430" cy="875536"/>
            </a:xfrm>
            <a:prstGeom prst="curvedDownArrow">
              <a:avLst/>
            </a:prstGeom>
            <a:solidFill>
              <a:srgbClr val="0066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tx1"/>
                </a:solidFill>
              </a:endParaRPr>
            </a:p>
          </p:txBody>
        </p:sp>
        <p:pic>
          <p:nvPicPr>
            <p:cNvPr id="7" name="Imagem 6">
              <a:extLst>
                <a:ext uri="{FF2B5EF4-FFF2-40B4-BE49-F238E27FC236}">
                  <a16:creationId xmlns:a16="http://schemas.microsoft.com/office/drawing/2014/main" xmlns="" id="{957CE5D5-A0F7-4505-9A93-90FA6AEA3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91068" y="716722"/>
              <a:ext cx="3507614" cy="251939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8" name="Picture 2" descr="Vereda Grande 007">
              <a:extLst>
                <a:ext uri="{FF2B5EF4-FFF2-40B4-BE49-F238E27FC236}">
                  <a16:creationId xmlns:a16="http://schemas.microsoft.com/office/drawing/2014/main" xmlns="" id="{5FDF1BC5-1A20-4CA1-9C7F-625A22BCB5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9636" y="3526766"/>
              <a:ext cx="3599047" cy="236606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Seta em curva para baixo 16">
              <a:extLst>
                <a:ext uri="{FF2B5EF4-FFF2-40B4-BE49-F238E27FC236}">
                  <a16:creationId xmlns:a16="http://schemas.microsoft.com/office/drawing/2014/main" xmlns="" id="{0C503708-614F-47AC-B296-3A5C21FCE2BB}"/>
                </a:ext>
              </a:extLst>
            </p:cNvPr>
            <p:cNvSpPr/>
            <p:nvPr/>
          </p:nvSpPr>
          <p:spPr>
            <a:xfrm rot="5400000">
              <a:off x="8795278" y="2774799"/>
              <a:ext cx="2441823" cy="875536"/>
            </a:xfrm>
            <a:prstGeom prst="curvedDownArrow">
              <a:avLst/>
            </a:prstGeom>
            <a:solidFill>
              <a:srgbClr val="0066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tx1"/>
                </a:solidFill>
              </a:endParaRPr>
            </a:p>
          </p:txBody>
        </p:sp>
        <p:sp>
          <p:nvSpPr>
            <p:cNvPr id="10" name="Seta em curva para baixo 19">
              <a:extLst>
                <a:ext uri="{FF2B5EF4-FFF2-40B4-BE49-F238E27FC236}">
                  <a16:creationId xmlns:a16="http://schemas.microsoft.com/office/drawing/2014/main" xmlns="" id="{842EED65-A18B-4FC1-AAA2-D5819BE73C1F}"/>
                </a:ext>
              </a:extLst>
            </p:cNvPr>
            <p:cNvSpPr/>
            <p:nvPr/>
          </p:nvSpPr>
          <p:spPr>
            <a:xfrm rot="10800000">
              <a:off x="4657509" y="4960990"/>
              <a:ext cx="2571612" cy="760266"/>
            </a:xfrm>
            <a:prstGeom prst="curvedDownArrow">
              <a:avLst/>
            </a:prstGeom>
            <a:solidFill>
              <a:srgbClr val="0066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tx1"/>
                </a:solidFill>
              </a:endParaRPr>
            </a:p>
          </p:txBody>
        </p:sp>
        <p:sp>
          <p:nvSpPr>
            <p:cNvPr id="11" name="Seta em curva para baixo 21">
              <a:extLst>
                <a:ext uri="{FF2B5EF4-FFF2-40B4-BE49-F238E27FC236}">
                  <a16:creationId xmlns:a16="http://schemas.microsoft.com/office/drawing/2014/main" xmlns="" id="{F4B9B0A5-1E74-475F-BE73-36A2E479E348}"/>
                </a:ext>
              </a:extLst>
            </p:cNvPr>
            <p:cNvSpPr/>
            <p:nvPr/>
          </p:nvSpPr>
          <p:spPr>
            <a:xfrm rot="16200000">
              <a:off x="654085" y="2695979"/>
              <a:ext cx="2035652" cy="760266"/>
            </a:xfrm>
            <a:prstGeom prst="curvedDownArrow">
              <a:avLst/>
            </a:prstGeom>
            <a:solidFill>
              <a:srgbClr val="0066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tx1"/>
                </a:solidFill>
              </a:endParaRPr>
            </a:p>
          </p:txBody>
        </p: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xmlns="" id="{02DCC743-B4F1-4082-9816-1C6928BE39CA}"/>
              </a:ext>
            </a:extLst>
          </p:cNvPr>
          <p:cNvSpPr txBox="1"/>
          <p:nvPr/>
        </p:nvSpPr>
        <p:spPr>
          <a:xfrm>
            <a:off x="377233" y="105850"/>
            <a:ext cx="651537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200" b="1" i="1" dirty="0">
                <a:solidFill>
                  <a:schemeClr val="accent6">
                    <a:lumMod val="75000"/>
                  </a:schemeClr>
                </a:solidFill>
              </a:rPr>
              <a:t>Integração Lavoura Pecuária Floresta</a:t>
            </a:r>
          </a:p>
          <a:p>
            <a:r>
              <a:rPr lang="pt-BR" sz="3200" b="1" i="1" dirty="0">
                <a:solidFill>
                  <a:schemeClr val="accent6">
                    <a:lumMod val="75000"/>
                  </a:schemeClr>
                </a:solidFill>
              </a:rPr>
              <a:t>        Uma das alternativas!</a:t>
            </a:r>
          </a:p>
          <a:p>
            <a:endParaRPr lang="pt-BR" sz="3200" b="1" i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pt-BR" sz="32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ject 3">
            <a:extLst>
              <a:ext uri="{FF2B5EF4-FFF2-40B4-BE49-F238E27FC236}">
                <a16:creationId xmlns:a16="http://schemas.microsoft.com/office/drawing/2014/main" xmlns="" id="{FAC55A3A-D6E5-4FFF-9DAE-8898DD0AFA92}"/>
              </a:ext>
            </a:extLst>
          </p:cNvPr>
          <p:cNvSpPr/>
          <p:nvPr/>
        </p:nvSpPr>
        <p:spPr>
          <a:xfrm>
            <a:off x="5112285" y="3256454"/>
            <a:ext cx="1610421" cy="115520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008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Uma imagem contendo ao ar livre, grama, planta, árvore&#10;&#10;Descrição gerada com muito alta confiança">
            <a:extLst>
              <a:ext uri="{FF2B5EF4-FFF2-40B4-BE49-F238E27FC236}">
                <a16:creationId xmlns:a16="http://schemas.microsoft.com/office/drawing/2014/main" xmlns="" id="{1898EABA-F184-4B5C-A602-83864BDB93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384" r="12574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xmlns="" id="{D4A06AA1-AD0D-4A16-929C-09DC22CFF6B1}"/>
              </a:ext>
            </a:extLst>
          </p:cNvPr>
          <p:cNvSpPr txBox="1"/>
          <p:nvPr/>
        </p:nvSpPr>
        <p:spPr>
          <a:xfrm>
            <a:off x="194553" y="3395762"/>
            <a:ext cx="6783645" cy="3462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i="1" dirty="0">
                <a:solidFill>
                  <a:schemeClr val="accent6">
                    <a:lumMod val="75000"/>
                  </a:schemeClr>
                </a:solidFill>
              </a:rPr>
              <a:t>ILPF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Prioriza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reestruturação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recuperação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e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manutenção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da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qualidade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dos solos.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Solo é a base de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qualquer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sistema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agropecuário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eficiente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nos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b="1" i="1" dirty="0" err="1">
                <a:solidFill>
                  <a:schemeClr val="accent6">
                    <a:lumMod val="75000"/>
                  </a:schemeClr>
                </a:solidFill>
              </a:rPr>
              <a:t>trópicos</a:t>
            </a:r>
            <a:r>
              <a:rPr lang="en-US" sz="2800" b="1" i="1" dirty="0">
                <a:solidFill>
                  <a:schemeClr val="accent6">
                    <a:lumMod val="75000"/>
                  </a:schemeClr>
                </a:solidFill>
              </a:rPr>
              <a:t>;.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63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5" descr="Uma imagem contendo planta, grama, ao ar livre&#10;&#10;Descrição gerada com alta confiança">
            <a:extLst>
              <a:ext uri="{FF2B5EF4-FFF2-40B4-BE49-F238E27FC236}">
                <a16:creationId xmlns:a16="http://schemas.microsoft.com/office/drawing/2014/main" xmlns="" id="{7B749451-7DD8-4933-B700-E05626ED2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2" y="282539"/>
            <a:ext cx="3549445" cy="62304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upo 1">
            <a:extLst>
              <a:ext uri="{FF2B5EF4-FFF2-40B4-BE49-F238E27FC236}">
                <a16:creationId xmlns:a16="http://schemas.microsoft.com/office/drawing/2014/main" xmlns="" id="{40EFD834-CA79-4876-A6F9-FAA44DC6AF82}"/>
              </a:ext>
            </a:extLst>
          </p:cNvPr>
          <p:cNvGrpSpPr>
            <a:grpSpLocks/>
          </p:cNvGrpSpPr>
          <p:nvPr/>
        </p:nvGrpSpPr>
        <p:grpSpPr bwMode="auto">
          <a:xfrm>
            <a:off x="3549445" y="207571"/>
            <a:ext cx="8377084" cy="6367890"/>
            <a:chOff x="1571181" y="207571"/>
            <a:chExt cx="7763077" cy="5822308"/>
          </a:xfrm>
        </p:grpSpPr>
        <p:pic>
          <p:nvPicPr>
            <p:cNvPr id="6" name="Imagem 4">
              <a:extLst>
                <a:ext uri="{FF2B5EF4-FFF2-40B4-BE49-F238E27FC236}">
                  <a16:creationId xmlns:a16="http://schemas.microsoft.com/office/drawing/2014/main" xmlns="" id="{71B252F7-9FB2-452F-BFE6-E0B824684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1181" y="207571"/>
              <a:ext cx="7763077" cy="582230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CaixaDeTexto 7">
              <a:extLst>
                <a:ext uri="{FF2B5EF4-FFF2-40B4-BE49-F238E27FC236}">
                  <a16:creationId xmlns:a16="http://schemas.microsoft.com/office/drawing/2014/main" xmlns="" id="{4327A25E-33B2-474A-8217-96E152A486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95910" y="5664811"/>
              <a:ext cx="2722563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pt-BR" sz="1400" b="1" i="1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Foto: cortesia Lourival Vilela</a:t>
              </a:r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98A4ABCF-F5FE-4D7D-8501-6822FBB66C81}"/>
              </a:ext>
            </a:extLst>
          </p:cNvPr>
          <p:cNvSpPr txBox="1"/>
          <p:nvPr/>
        </p:nvSpPr>
        <p:spPr>
          <a:xfrm rot="19001330">
            <a:off x="-475163" y="3054565"/>
            <a:ext cx="49394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000" b="1" dirty="0">
                <a:solidFill>
                  <a:srgbClr val="FFFF00"/>
                </a:solidFill>
              </a:rPr>
              <a:t>SAFRA DE RAIZ</a:t>
            </a:r>
          </a:p>
        </p:txBody>
      </p:sp>
    </p:spTree>
    <p:extLst>
      <p:ext uri="{BB962C8B-B14F-4D97-AF65-F5344CB8AC3E}">
        <p14:creationId xmlns:p14="http://schemas.microsoft.com/office/powerpoint/2010/main" val="14968051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xmlns="" id="{694892AE-8ED9-4087-AEC6-B94A5AA0858D}"/>
              </a:ext>
            </a:extLst>
          </p:cNvPr>
          <p:cNvGrpSpPr/>
          <p:nvPr/>
        </p:nvGrpSpPr>
        <p:grpSpPr>
          <a:xfrm>
            <a:off x="2295727" y="121102"/>
            <a:ext cx="7208195" cy="6583362"/>
            <a:chOff x="4032308" y="121102"/>
            <a:chExt cx="4937524" cy="6583362"/>
          </a:xfrm>
        </p:grpSpPr>
        <p:pic>
          <p:nvPicPr>
            <p:cNvPr id="5" name="Picture 2" descr="C:\Users\JOSÉ EDUARDO\Pictures\2014-12-17 imagens I Phone 6 17.12.14\imagens I Phone 6 17.12.14 248.JPG">
              <a:extLst>
                <a:ext uri="{FF2B5EF4-FFF2-40B4-BE49-F238E27FC236}">
                  <a16:creationId xmlns:a16="http://schemas.microsoft.com/office/drawing/2014/main" xmlns="" id="{4C078EBB-BA7F-4022-8197-8EC78E5B47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/>
            <a:srcRect t="56440"/>
            <a:stretch>
              <a:fillRect/>
            </a:stretch>
          </p:blipFill>
          <p:spPr bwMode="auto">
            <a:xfrm>
              <a:off x="4032308" y="3836759"/>
              <a:ext cx="4937523" cy="2867705"/>
            </a:xfrm>
            <a:prstGeom prst="rect">
              <a:avLst/>
            </a:prstGeom>
            <a:noFill/>
          </p:spPr>
        </p:pic>
        <p:pic>
          <p:nvPicPr>
            <p:cNvPr id="6" name="Picture 2" descr="C:\Users\JOSÉ EDUARDO\Pictures\2014-12-17 imagens I Phone 6 17.12.14\imagens I Phone 6 17.12.14 248.JPG">
              <a:extLst>
                <a:ext uri="{FF2B5EF4-FFF2-40B4-BE49-F238E27FC236}">
                  <a16:creationId xmlns:a16="http://schemas.microsoft.com/office/drawing/2014/main" xmlns="" id="{595B35E5-49F4-4734-ADB2-44565DDBD2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/>
            <a:srcRect b="43560"/>
            <a:stretch>
              <a:fillRect/>
            </a:stretch>
          </p:blipFill>
          <p:spPr bwMode="auto">
            <a:xfrm>
              <a:off x="4032309" y="121102"/>
              <a:ext cx="4937523" cy="3715657"/>
            </a:xfrm>
            <a:prstGeom prst="rect">
              <a:avLst/>
            </a:prstGeom>
            <a:noFill/>
          </p:spPr>
        </p:pic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179E6DA8-9A68-4964-84B5-98A78AA1C8EF}"/>
              </a:ext>
            </a:extLst>
          </p:cNvPr>
          <p:cNvSpPr txBox="1"/>
          <p:nvPr/>
        </p:nvSpPr>
        <p:spPr>
          <a:xfrm rot="19001330">
            <a:off x="2527427" y="1906703"/>
            <a:ext cx="55685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6000" b="1" dirty="0">
                <a:solidFill>
                  <a:srgbClr val="FFFF00"/>
                </a:solidFill>
              </a:rPr>
              <a:t>SAFRA DE PALHA</a:t>
            </a:r>
          </a:p>
        </p:txBody>
      </p:sp>
    </p:spTree>
    <p:extLst>
      <p:ext uri="{BB962C8B-B14F-4D97-AF65-F5344CB8AC3E}">
        <p14:creationId xmlns:p14="http://schemas.microsoft.com/office/powerpoint/2010/main" val="396976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xmlns="" id="{F930ABD4-823E-4619-AD0A-DB7269E257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5B24586A-CDC1-4CEA-ABC3-6AA2EAAE3A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886771DE-6248-4B6B-886D-F6BB6F894D47}"/>
              </a:ext>
            </a:extLst>
          </p:cNvPr>
          <p:cNvSpPr txBox="1"/>
          <p:nvPr/>
        </p:nvSpPr>
        <p:spPr>
          <a:xfrm rot="20449372">
            <a:off x="2053001" y="2210017"/>
            <a:ext cx="8085996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pt-BR" sz="8000" b="1" dirty="0">
                <a:solidFill>
                  <a:schemeClr val="accent6">
                    <a:lumMod val="75000"/>
                  </a:schemeClr>
                </a:solidFill>
              </a:rPr>
              <a:t>COLHER DINHEIRO</a:t>
            </a:r>
          </a:p>
        </p:txBody>
      </p:sp>
    </p:spTree>
    <p:extLst>
      <p:ext uri="{BB962C8B-B14F-4D97-AF65-F5344CB8AC3E}">
        <p14:creationId xmlns:p14="http://schemas.microsoft.com/office/powerpoint/2010/main" val="370188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Uma imagem contendo ao ar livre, céu, chão, amarelo&#10;&#10;Descrição gerada com muito alta confiança">
            <a:extLst>
              <a:ext uri="{FF2B5EF4-FFF2-40B4-BE49-F238E27FC236}">
                <a16:creationId xmlns:a16="http://schemas.microsoft.com/office/drawing/2014/main" xmlns="" id="{69F31070-8E38-49B9-8B29-B0BF9C56EE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2" b="14098"/>
          <a:stretch/>
        </p:blipFill>
        <p:spPr>
          <a:xfrm>
            <a:off x="544530" y="251717"/>
            <a:ext cx="11102939" cy="63545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5736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grama, ao ar livre, relógio, céu&#10;&#10;Descrição gerada com muito alta confiança">
            <a:extLst>
              <a:ext uri="{FF2B5EF4-FFF2-40B4-BE49-F238E27FC236}">
                <a16:creationId xmlns:a16="http://schemas.microsoft.com/office/drawing/2014/main" xmlns="" id="{61606BA8-7E2F-4F48-A98D-33BB78267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576" y="267128"/>
            <a:ext cx="8955640" cy="65189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220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Filme Bioturbation">
            <a:hlinkClick r:id="" action="ppaction://media"/>
            <a:extLst>
              <a:ext uri="{FF2B5EF4-FFF2-40B4-BE49-F238E27FC236}">
                <a16:creationId xmlns:a16="http://schemas.microsoft.com/office/drawing/2014/main" xmlns="" id="{180C9336-FDFB-4FC7-A29D-60EFDB3586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-12325"/>
            <a:ext cx="12192000" cy="687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1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grama, céu, árvore&#10;&#10;Descrição gerada com muito alta confiança">
            <a:extLst>
              <a:ext uri="{FF2B5EF4-FFF2-40B4-BE49-F238E27FC236}">
                <a16:creationId xmlns:a16="http://schemas.microsoft.com/office/drawing/2014/main" xmlns="" id="{89DEDC7C-54CC-4138-A6BF-86B5BF6637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33" b="114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410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9661ED80-3F7C-41E1-BB41-8CF2B1E3D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873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2575" y="-10048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4975" y="-8524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AutoShape 6" descr="Exiba logo_site.png na apresentação de slides"/>
          <p:cNvSpPr>
            <a:spLocks noChangeAspect="1" noChangeArrowheads="1"/>
          </p:cNvSpPr>
          <p:nvPr/>
        </p:nvSpPr>
        <p:spPr bwMode="auto">
          <a:xfrm>
            <a:off x="1862138" y="-1036638"/>
            <a:ext cx="1676400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pt-BR" dirty="0">
              <a:latin typeface="Calibri" pitchFamily="34" charset="0"/>
            </a:endParaRPr>
          </a:p>
        </p:txBody>
      </p:sp>
      <p:sp>
        <p:nvSpPr>
          <p:cNvPr id="7" name="AutoShape 2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627523" y="207571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dirty="0"/>
          </a:p>
        </p:txBody>
      </p:sp>
      <p:sp>
        <p:nvSpPr>
          <p:cNvPr id="8" name="AutoShape 4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13" name="Imagem 12" descr="DSC008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8812" y="403351"/>
            <a:ext cx="3122070" cy="22619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Espaço Reservado para Conteúdo 3" descr="DSC0008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50744" y="93247"/>
            <a:ext cx="2434392" cy="17336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Imagem 17" descr="DSC0130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711542" y="1908812"/>
            <a:ext cx="2156168" cy="1616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010" y="118708"/>
            <a:ext cx="2388551" cy="17774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rrowheads="1"/>
          </p:cNvPicPr>
          <p:nvPr/>
        </p:nvPicPr>
        <p:blipFill rotWithShape="1">
          <a:blip r:embed="rId7" cstate="print"/>
          <a:srcRect l="-485" t="-63" r="93" b="-151"/>
          <a:stretch/>
        </p:blipFill>
        <p:spPr bwMode="auto">
          <a:xfrm>
            <a:off x="160296" y="1666333"/>
            <a:ext cx="3054992" cy="20417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Imagem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3670" y="3770460"/>
            <a:ext cx="2717442" cy="1630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" descr="C:\Users\renatow\Documents\iLPF\Rafael - Arquivos Cocamar\2012\Segundo Semestre\Fotos\Fotos antigas Iporã\Fotos ATC BRACHIARIA\Colheita milho com brachiaria\DSC0297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527" y="3996261"/>
            <a:ext cx="2125351" cy="15354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Imagem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176" y="3979431"/>
            <a:ext cx="2232249" cy="15656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" descr="D:\Fotos iLPF\GERSON_fotos\7c0bce019cf05f13eed1ab15b046ac1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44" y="2029913"/>
            <a:ext cx="2205631" cy="16781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eta para a direita 8"/>
          <p:cNvSpPr/>
          <p:nvPr/>
        </p:nvSpPr>
        <p:spPr>
          <a:xfrm>
            <a:off x="3405540" y="838359"/>
            <a:ext cx="972264" cy="54285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Seta para a direita 29"/>
          <p:cNvSpPr/>
          <p:nvPr/>
        </p:nvSpPr>
        <p:spPr>
          <a:xfrm>
            <a:off x="6969769" y="1007443"/>
            <a:ext cx="503299" cy="271425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Seta em curva para a esquerda 11"/>
          <p:cNvSpPr/>
          <p:nvPr/>
        </p:nvSpPr>
        <p:spPr>
          <a:xfrm rot="18685401">
            <a:off x="10299395" y="773133"/>
            <a:ext cx="339409" cy="1216152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1" name="Seta em curva para a esquerda 30"/>
          <p:cNvSpPr/>
          <p:nvPr/>
        </p:nvSpPr>
        <p:spPr>
          <a:xfrm rot="9930802">
            <a:off x="3328302" y="3394595"/>
            <a:ext cx="339409" cy="1216152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2" name="Seta em curva para a esquerda 31"/>
          <p:cNvSpPr/>
          <p:nvPr/>
        </p:nvSpPr>
        <p:spPr>
          <a:xfrm rot="4548430">
            <a:off x="9392426" y="5492452"/>
            <a:ext cx="160053" cy="838854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3" name="Seta em curva para a esquerda 32"/>
          <p:cNvSpPr/>
          <p:nvPr/>
        </p:nvSpPr>
        <p:spPr>
          <a:xfrm rot="6467239">
            <a:off x="6087253" y="5581943"/>
            <a:ext cx="181645" cy="730187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14" name="Retângulo de cantos arredondados 13"/>
          <p:cNvSpPr/>
          <p:nvPr/>
        </p:nvSpPr>
        <p:spPr>
          <a:xfrm>
            <a:off x="4776267" y="1777378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Terraceamento</a:t>
            </a:r>
          </a:p>
        </p:txBody>
      </p:sp>
      <p:sp>
        <p:nvSpPr>
          <p:cNvPr id="35" name="Retângulo de cantos arredondados 34"/>
          <p:cNvSpPr/>
          <p:nvPr/>
        </p:nvSpPr>
        <p:spPr>
          <a:xfrm>
            <a:off x="7676068" y="1814357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Correção do Solo</a:t>
            </a:r>
          </a:p>
        </p:txBody>
      </p:sp>
      <p:sp>
        <p:nvSpPr>
          <p:cNvPr id="36" name="Retângulo de cantos arredondados 35"/>
          <p:cNvSpPr/>
          <p:nvPr/>
        </p:nvSpPr>
        <p:spPr>
          <a:xfrm>
            <a:off x="9659415" y="3499393"/>
            <a:ext cx="233169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Plantio Direto Soja</a:t>
            </a:r>
          </a:p>
        </p:txBody>
      </p:sp>
      <p:sp>
        <p:nvSpPr>
          <p:cNvPr id="37" name="Retângulo de cantos arredondados 36"/>
          <p:cNvSpPr/>
          <p:nvPr/>
        </p:nvSpPr>
        <p:spPr>
          <a:xfrm>
            <a:off x="9623361" y="5327480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Colheita Soja</a:t>
            </a:r>
          </a:p>
        </p:txBody>
      </p:sp>
      <p:sp>
        <p:nvSpPr>
          <p:cNvPr id="38" name="Retângulo de cantos arredondados 37"/>
          <p:cNvSpPr/>
          <p:nvPr/>
        </p:nvSpPr>
        <p:spPr>
          <a:xfrm>
            <a:off x="6435492" y="5590112"/>
            <a:ext cx="2584085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Plantio Milho +</a:t>
            </a:r>
            <a:r>
              <a:rPr lang="pt-BR" i="1" dirty="0" err="1">
                <a:solidFill>
                  <a:schemeClr val="accent6">
                    <a:lumMod val="50000"/>
                  </a:schemeClr>
                </a:solidFill>
              </a:rPr>
              <a:t>Brachiaria</a:t>
            </a:r>
            <a:endParaRPr lang="pt-BR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9" name="Retângulo de cantos arredondados 38"/>
          <p:cNvSpPr/>
          <p:nvPr/>
        </p:nvSpPr>
        <p:spPr>
          <a:xfrm>
            <a:off x="3822628" y="5500951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Colheita Milho</a:t>
            </a:r>
          </a:p>
        </p:txBody>
      </p:sp>
      <p:sp>
        <p:nvSpPr>
          <p:cNvPr id="40" name="Retângulo de cantos arredondados 39"/>
          <p:cNvSpPr/>
          <p:nvPr/>
        </p:nvSpPr>
        <p:spPr>
          <a:xfrm>
            <a:off x="3702468" y="3623569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Pastejo </a:t>
            </a:r>
            <a:r>
              <a:rPr lang="pt-BR" i="1" dirty="0" err="1">
                <a:solidFill>
                  <a:schemeClr val="accent6">
                    <a:lumMod val="50000"/>
                  </a:schemeClr>
                </a:solidFill>
              </a:rPr>
              <a:t>Brachiária</a:t>
            </a:r>
            <a:endParaRPr lang="pt-BR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Retângulo de cantos arredondados 20"/>
          <p:cNvSpPr/>
          <p:nvPr/>
        </p:nvSpPr>
        <p:spPr>
          <a:xfrm>
            <a:off x="120650" y="523607"/>
            <a:ext cx="3190231" cy="3346063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de cantos arredondados 42"/>
          <p:cNvSpPr/>
          <p:nvPr/>
        </p:nvSpPr>
        <p:spPr>
          <a:xfrm>
            <a:off x="715320" y="141197"/>
            <a:ext cx="2588271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Pastagens Degradadas</a:t>
            </a:r>
          </a:p>
        </p:txBody>
      </p:sp>
      <p:sp>
        <p:nvSpPr>
          <p:cNvPr id="2" name="CaixaDeTexto 1"/>
          <p:cNvSpPr txBox="1"/>
          <p:nvPr/>
        </p:nvSpPr>
        <p:spPr>
          <a:xfrm>
            <a:off x="6441157" y="3686130"/>
            <a:ext cx="2481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i="1" dirty="0">
                <a:solidFill>
                  <a:srgbClr val="005828"/>
                </a:solidFill>
              </a:rPr>
              <a:t>Segunda safra (safrinha)</a:t>
            </a:r>
          </a:p>
        </p:txBody>
      </p:sp>
      <p:sp>
        <p:nvSpPr>
          <p:cNvPr id="51" name="Retângulo de cantos arredondados 50"/>
          <p:cNvSpPr/>
          <p:nvPr/>
        </p:nvSpPr>
        <p:spPr>
          <a:xfrm>
            <a:off x="6439172" y="3681954"/>
            <a:ext cx="2483755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2" name="Seta para a direita 51"/>
          <p:cNvSpPr/>
          <p:nvPr/>
        </p:nvSpPr>
        <p:spPr>
          <a:xfrm>
            <a:off x="5858102" y="2893469"/>
            <a:ext cx="3853440" cy="186685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68156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2575" y="-10048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4975" y="-8524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AutoShape 6" descr="Exiba logo_site.png na apresentação de slides"/>
          <p:cNvSpPr>
            <a:spLocks noChangeAspect="1" noChangeArrowheads="1"/>
          </p:cNvSpPr>
          <p:nvPr/>
        </p:nvSpPr>
        <p:spPr bwMode="auto">
          <a:xfrm>
            <a:off x="1862138" y="-1036638"/>
            <a:ext cx="1676400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pt-BR" dirty="0">
              <a:latin typeface="Calibri" pitchFamily="34" charset="0"/>
            </a:endParaRPr>
          </a:p>
        </p:txBody>
      </p:sp>
      <p:sp>
        <p:nvSpPr>
          <p:cNvPr id="7" name="AutoShape 2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627523" y="207571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dirty="0"/>
          </a:p>
        </p:txBody>
      </p:sp>
      <p:sp>
        <p:nvSpPr>
          <p:cNvPr id="8" name="AutoShape 4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pic>
        <p:nvPicPr>
          <p:cNvPr id="18" name="Imagem 17" descr="DSC013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989453" y="1169752"/>
            <a:ext cx="2156168" cy="1616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Imagem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8443" y="3503677"/>
            <a:ext cx="2232249" cy="17251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Seta para a direita 8"/>
          <p:cNvSpPr/>
          <p:nvPr/>
        </p:nvSpPr>
        <p:spPr>
          <a:xfrm>
            <a:off x="3405540" y="838359"/>
            <a:ext cx="685547" cy="54285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Seta para a direita 29"/>
          <p:cNvSpPr/>
          <p:nvPr/>
        </p:nvSpPr>
        <p:spPr>
          <a:xfrm>
            <a:off x="6688658" y="980252"/>
            <a:ext cx="503299" cy="271425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Seta em curva para a esquerda 11"/>
          <p:cNvSpPr/>
          <p:nvPr/>
        </p:nvSpPr>
        <p:spPr>
          <a:xfrm rot="18685401">
            <a:off x="10500269" y="209654"/>
            <a:ext cx="339409" cy="1190072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3" name="Seta em curva para a esquerda 32"/>
          <p:cNvSpPr/>
          <p:nvPr/>
        </p:nvSpPr>
        <p:spPr>
          <a:xfrm rot="5579337">
            <a:off x="7534449" y="5135979"/>
            <a:ext cx="360485" cy="1327319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5" name="Retângulo de cantos arredondados 34"/>
          <p:cNvSpPr/>
          <p:nvPr/>
        </p:nvSpPr>
        <p:spPr>
          <a:xfrm>
            <a:off x="4459027" y="1995959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Correção do Solo</a:t>
            </a:r>
          </a:p>
        </p:txBody>
      </p:sp>
      <p:sp>
        <p:nvSpPr>
          <p:cNvPr id="36" name="Retângulo de cantos arredondados 35"/>
          <p:cNvSpPr/>
          <p:nvPr/>
        </p:nvSpPr>
        <p:spPr>
          <a:xfrm>
            <a:off x="7345951" y="2147031"/>
            <a:ext cx="2434741" cy="400410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400" i="1" dirty="0">
                <a:solidFill>
                  <a:schemeClr val="accent6">
                    <a:lumMod val="50000"/>
                  </a:schemeClr>
                </a:solidFill>
              </a:rPr>
              <a:t>1ºAno -Plantio Soja Ciclo Tardio</a:t>
            </a:r>
          </a:p>
        </p:txBody>
      </p:sp>
      <p:sp>
        <p:nvSpPr>
          <p:cNvPr id="39" name="Retângulo de cantos arredondados 38"/>
          <p:cNvSpPr/>
          <p:nvPr/>
        </p:nvSpPr>
        <p:spPr>
          <a:xfrm>
            <a:off x="5059189" y="5569516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Colheita Milho</a:t>
            </a:r>
          </a:p>
        </p:txBody>
      </p:sp>
      <p:sp>
        <p:nvSpPr>
          <p:cNvPr id="40" name="Retângulo de cantos arredondados 39"/>
          <p:cNvSpPr/>
          <p:nvPr/>
        </p:nvSpPr>
        <p:spPr>
          <a:xfrm>
            <a:off x="1742126" y="5545962"/>
            <a:ext cx="1983347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Pastejo </a:t>
            </a:r>
            <a:r>
              <a:rPr lang="pt-BR" i="1" dirty="0" err="1">
                <a:solidFill>
                  <a:schemeClr val="accent6">
                    <a:lumMod val="50000"/>
                  </a:schemeClr>
                </a:solidFill>
              </a:rPr>
              <a:t>Brachiária</a:t>
            </a:r>
            <a:endParaRPr lang="pt-BR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Retângulo de cantos arredondados 20"/>
          <p:cNvSpPr/>
          <p:nvPr/>
        </p:nvSpPr>
        <p:spPr>
          <a:xfrm>
            <a:off x="120650" y="523608"/>
            <a:ext cx="2852477" cy="2980070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de cantos arredondados 42"/>
          <p:cNvSpPr/>
          <p:nvPr/>
        </p:nvSpPr>
        <p:spPr>
          <a:xfrm>
            <a:off x="715320" y="141197"/>
            <a:ext cx="2588271" cy="341501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i="1" dirty="0">
                <a:solidFill>
                  <a:schemeClr val="accent6">
                    <a:lumMod val="50000"/>
                  </a:schemeClr>
                </a:solidFill>
              </a:rPr>
              <a:t>Pastagens Degradadas</a:t>
            </a:r>
          </a:p>
        </p:txBody>
      </p:sp>
      <p:pic>
        <p:nvPicPr>
          <p:cNvPr id="41" name="Imagem 4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54" y="2052422"/>
            <a:ext cx="2288524" cy="15049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2" name="Picture 2" descr="C:\Users\William Marchió\Documents\FAZ. CONSULTORIAS 2011\Fazenda Santa Brigida\Fotos Outubro 2011\P100071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31" y="649534"/>
            <a:ext cx="2604421" cy="15199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m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394" y="110717"/>
            <a:ext cx="2598615" cy="19489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Imagem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164" y="82129"/>
            <a:ext cx="2768317" cy="2076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4" name="Retângulo de cantos arredondados 43"/>
          <p:cNvSpPr/>
          <p:nvPr/>
        </p:nvSpPr>
        <p:spPr>
          <a:xfrm>
            <a:off x="9740789" y="2914248"/>
            <a:ext cx="2359803" cy="431943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400" i="1" dirty="0">
                <a:solidFill>
                  <a:schemeClr val="accent6">
                    <a:lumMod val="50000"/>
                  </a:schemeClr>
                </a:solidFill>
              </a:rPr>
              <a:t>2ºAno -Plantio Soja Ciclo Médio</a:t>
            </a:r>
          </a:p>
        </p:txBody>
      </p:sp>
      <p:sp>
        <p:nvSpPr>
          <p:cNvPr id="45" name="Retângulo de cantos arredondados 44"/>
          <p:cNvSpPr/>
          <p:nvPr/>
        </p:nvSpPr>
        <p:spPr>
          <a:xfrm>
            <a:off x="8361516" y="5256757"/>
            <a:ext cx="2739560" cy="663055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400" i="1" dirty="0">
                <a:solidFill>
                  <a:schemeClr val="accent6">
                    <a:lumMod val="50000"/>
                  </a:schemeClr>
                </a:solidFill>
              </a:rPr>
              <a:t>3ºAno -Plantio Soja Ciclo Precoce e Safrinha de Milho com </a:t>
            </a:r>
            <a:r>
              <a:rPr lang="pt-BR" sz="1400" i="1" dirty="0" err="1">
                <a:solidFill>
                  <a:schemeClr val="accent6">
                    <a:lumMod val="50000"/>
                  </a:schemeClr>
                </a:solidFill>
              </a:rPr>
              <a:t>Brachiária</a:t>
            </a:r>
            <a:endParaRPr lang="pt-BR" sz="14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0789" y="3386190"/>
            <a:ext cx="1858370" cy="18602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m 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362" y="3881024"/>
            <a:ext cx="2256908" cy="16926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Imagem 10"/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18052" y="3922565"/>
            <a:ext cx="2402600" cy="15974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6" name="Seta em curva para a esquerda 45"/>
          <p:cNvSpPr/>
          <p:nvPr/>
        </p:nvSpPr>
        <p:spPr>
          <a:xfrm rot="5579337">
            <a:off x="4270174" y="5238775"/>
            <a:ext cx="360485" cy="1327319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pic>
        <p:nvPicPr>
          <p:cNvPr id="47" name="Imagem 46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2326" y="2387767"/>
            <a:ext cx="1891635" cy="11981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8" name="Retângulo de cantos arredondados 47"/>
          <p:cNvSpPr/>
          <p:nvPr/>
        </p:nvSpPr>
        <p:spPr>
          <a:xfrm>
            <a:off x="3538538" y="3545264"/>
            <a:ext cx="1528203" cy="498739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400" i="1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pt-BR" sz="1400" i="1" dirty="0">
                <a:solidFill>
                  <a:schemeClr val="accent6">
                    <a:lumMod val="50000"/>
                  </a:schemeClr>
                </a:solidFill>
              </a:rPr>
              <a:t>Confinamento Estratégico</a:t>
            </a:r>
          </a:p>
          <a:p>
            <a:pPr algn="ctr"/>
            <a:endParaRPr lang="pt-BR" sz="14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9" name="Seta em curva para a esquerda 48"/>
          <p:cNvSpPr/>
          <p:nvPr/>
        </p:nvSpPr>
        <p:spPr>
          <a:xfrm rot="13334874">
            <a:off x="2895651" y="3060181"/>
            <a:ext cx="255623" cy="1044997"/>
          </a:xfrm>
          <a:prstGeom prst="curved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4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planta, ao ar livre, chão, grama&#10;&#10;Descrição gerada com muito alta confiança">
            <a:extLst>
              <a:ext uri="{FF2B5EF4-FFF2-40B4-BE49-F238E27FC236}">
                <a16:creationId xmlns:a16="http://schemas.microsoft.com/office/drawing/2014/main" xmlns="" id="{D18D5360-9940-4A5D-8B80-F4636D34A96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1" b="317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eta: para Baixo 1">
            <a:extLst>
              <a:ext uri="{FF2B5EF4-FFF2-40B4-BE49-F238E27FC236}">
                <a16:creationId xmlns:a16="http://schemas.microsoft.com/office/drawing/2014/main" xmlns="" id="{AE8444FC-0EFD-41F4-AC1D-2E1578FE5F6E}"/>
              </a:ext>
            </a:extLst>
          </p:cNvPr>
          <p:cNvSpPr/>
          <p:nvPr/>
        </p:nvSpPr>
        <p:spPr>
          <a:xfrm>
            <a:off x="6328370" y="3429000"/>
            <a:ext cx="262552" cy="1013988"/>
          </a:xfrm>
          <a:prstGeom prst="downArrow">
            <a:avLst>
              <a:gd name="adj1" fmla="val 50000"/>
              <a:gd name="adj2" fmla="val 129310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64395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planta, céu&#10;&#10;Descrição gerada com muito alta confiança">
            <a:extLst>
              <a:ext uri="{FF2B5EF4-FFF2-40B4-BE49-F238E27FC236}">
                <a16:creationId xmlns:a16="http://schemas.microsoft.com/office/drawing/2014/main" xmlns="" id="{F95BCDE6-490C-42CC-B2FC-0E00486B4A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77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ao ar livre, grama, céu, árvore&#10;&#10;Descrição gerada com muito alta confiança">
            <a:extLst>
              <a:ext uri="{FF2B5EF4-FFF2-40B4-BE49-F238E27FC236}">
                <a16:creationId xmlns:a16="http://schemas.microsoft.com/office/drawing/2014/main" xmlns="" id="{7B97AA28-BE77-405C-8F09-C176FDC876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693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E3FB89D7-106B-4CC9-8DAF-0C5EE8F27D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927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planta, em pé&#10;&#10;Descrição gerada com muito alta confiança">
            <a:extLst>
              <a:ext uri="{FF2B5EF4-FFF2-40B4-BE49-F238E27FC236}">
                <a16:creationId xmlns:a16="http://schemas.microsoft.com/office/drawing/2014/main" xmlns="" id="{0669C2A6-D0B3-4107-9FE8-2C00C4F21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160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veículo agrícola&#10;&#10;Descrição gerada com muito alta confiança">
            <a:extLst>
              <a:ext uri="{FF2B5EF4-FFF2-40B4-BE49-F238E27FC236}">
                <a16:creationId xmlns:a16="http://schemas.microsoft.com/office/drawing/2014/main" xmlns="" id="{BBFADE83-A028-4BA5-A347-CB2AB2DEFA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97" b="107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00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céu, ao ar livre, planta, grama&#10;&#10;Descrição gerada com muito alta confiança">
            <a:extLst>
              <a:ext uri="{FF2B5EF4-FFF2-40B4-BE49-F238E27FC236}">
                <a16:creationId xmlns:a16="http://schemas.microsoft.com/office/drawing/2014/main" xmlns="" id="{A5775E22-4BD7-4B49-98AC-E3A7065E04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37" b="20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19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caminhão, céu, ao ar livre, grama&#10;&#10;Descrição gerada com muito alta confiança">
            <a:extLst>
              <a:ext uri="{FF2B5EF4-FFF2-40B4-BE49-F238E27FC236}">
                <a16:creationId xmlns:a16="http://schemas.microsoft.com/office/drawing/2014/main" xmlns="" id="{1996A036-870A-45B5-ADF4-F324152571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495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xmlns="" id="{36E9B148-A504-433F-AD53-9B8AFCD96A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" t="22505" r="26280" b="19895"/>
          <a:stretch/>
        </p:blipFill>
        <p:spPr>
          <a:xfrm>
            <a:off x="-31532" y="1"/>
            <a:ext cx="12255066" cy="703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0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D89A4A3C-4F59-495D-9A1D-ADFE926DC7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" t="21592" r="-294" b="-198"/>
          <a:stretch/>
        </p:blipFill>
        <p:spPr>
          <a:xfrm>
            <a:off x="0" y="0"/>
            <a:ext cx="12294606" cy="6858000"/>
          </a:xfrm>
          <a:prstGeom prst="rect">
            <a:avLst/>
          </a:prstGeom>
          <a:ln>
            <a:noFill/>
          </a:ln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982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grama, chão, planta&#10;&#10;Descrição gerada com muito alta confiança">
            <a:extLst>
              <a:ext uri="{FF2B5EF4-FFF2-40B4-BE49-F238E27FC236}">
                <a16:creationId xmlns:a16="http://schemas.microsoft.com/office/drawing/2014/main" xmlns="" id="{31E3C0DF-BCC0-41A1-9CF7-878284909A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4" b="123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95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C6C71F4B-1099-437C-9F90-2415172028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54" t="41929" r="23565" b="-1"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xmlns="" id="{F46A78D3-9BB0-4FCF-86E1-65947ED716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27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A5E7CB60-B736-4461-9A56-1C38F7713E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24" b="194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732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árvore, céu&#10;&#10;Descrição gerada com muito alta confiança">
            <a:extLst>
              <a:ext uri="{FF2B5EF4-FFF2-40B4-BE49-F238E27FC236}">
                <a16:creationId xmlns:a16="http://schemas.microsoft.com/office/drawing/2014/main" xmlns="" id="{41CDA2BD-F3CE-4DEF-9B12-E57748AB1B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7" b="99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973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1_4965459356452651009">
            <a:hlinkClick r:id="" action="ppaction://media"/>
            <a:extLst>
              <a:ext uri="{FF2B5EF4-FFF2-40B4-BE49-F238E27FC236}">
                <a16:creationId xmlns:a16="http://schemas.microsoft.com/office/drawing/2014/main" xmlns="" id="{DFE0FE39-069F-4FB2-8DE5-604347FC34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lum bright="20000" contrast="40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878B9105-197C-4F59-B4D8-F66CBE9F81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27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planta, céu&#10;&#10;Descrição gerada com muito alta confiança">
            <a:extLst>
              <a:ext uri="{FF2B5EF4-FFF2-40B4-BE49-F238E27FC236}">
                <a16:creationId xmlns:a16="http://schemas.microsoft.com/office/drawing/2014/main" xmlns="" id="{2BD0A27F-4A0F-463A-A39A-887F55C37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2298" y="105850"/>
            <a:ext cx="5899354" cy="6679226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3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2" descr="Uma imagem contendo ao ar livre, grama, céu, árvore&#10;&#10;Descrição gerada com muito alta confiança">
            <a:extLst>
              <a:ext uri="{FF2B5EF4-FFF2-40B4-BE49-F238E27FC236}">
                <a16:creationId xmlns:a16="http://schemas.microsoft.com/office/drawing/2014/main" xmlns="" id="{50701DFC-D4B7-4670-8FF9-5F678A6B3F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E82F77B-E58B-4E64-A436-D0DF312D4D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5611" y="2582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321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planta, ao ar livre, céu&#10;&#10;Descrição gerada com muito alta confiança">
            <a:extLst>
              <a:ext uri="{FF2B5EF4-FFF2-40B4-BE49-F238E27FC236}">
                <a16:creationId xmlns:a16="http://schemas.microsoft.com/office/drawing/2014/main" xmlns="" id="{00E7767C-7E55-4520-AC38-699D394B79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878B9105-197C-4F59-B4D8-F66CBE9F8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05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8027154B-9059-47F3-A704-119CBC056E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878B9105-197C-4F59-B4D8-F66CBE9F8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66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planta, árvore&#10;&#10;Descrição gerada com muito alta confiança">
            <a:extLst>
              <a:ext uri="{FF2B5EF4-FFF2-40B4-BE49-F238E27FC236}">
                <a16:creationId xmlns:a16="http://schemas.microsoft.com/office/drawing/2014/main" xmlns="" id="{1B94EFC7-CACB-4678-9BB5-4205C6FD6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86" b="227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762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659B14D9-1279-4C34-9E8E-44A76FBB6D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215495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céu, grama, ao ar livre, verde&#10;&#10;Descrição gerada com muito alta confiança">
            <a:extLst>
              <a:ext uri="{FF2B5EF4-FFF2-40B4-BE49-F238E27FC236}">
                <a16:creationId xmlns:a16="http://schemas.microsoft.com/office/drawing/2014/main" xmlns="" id="{05714756-08CA-4C3C-82B9-0BCC982D2D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773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planta&#10;&#10;Descrição gerada com muito alta confiança">
            <a:extLst>
              <a:ext uri="{FF2B5EF4-FFF2-40B4-BE49-F238E27FC236}">
                <a16:creationId xmlns:a16="http://schemas.microsoft.com/office/drawing/2014/main" xmlns="" id="{B395992A-E05E-4B25-A959-AA7236767C5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4599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vegetal&#10;&#10;Descrição gerada com alta confiança">
            <a:extLst>
              <a:ext uri="{FF2B5EF4-FFF2-40B4-BE49-F238E27FC236}">
                <a16:creationId xmlns:a16="http://schemas.microsoft.com/office/drawing/2014/main" xmlns="" id="{61AB5548-7FF0-4E06-B1AA-C83B7A911E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0496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árvore, céu&#10;&#10;Descrição gerada com muito alta confiança">
            <a:extLst>
              <a:ext uri="{FF2B5EF4-FFF2-40B4-BE49-F238E27FC236}">
                <a16:creationId xmlns:a16="http://schemas.microsoft.com/office/drawing/2014/main" xmlns="" id="{FD8FD437-911A-489C-A105-BDFB1CEFE4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4858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63BBC8D8-0ED7-43AB-B4E8-C1514E0ABC4A}"/>
              </a:ext>
            </a:extLst>
          </p:cNvPr>
          <p:cNvPicPr>
            <a:picLocks noChangeArrowheads="1"/>
          </p:cNvPicPr>
          <p:nvPr/>
        </p:nvPicPr>
        <p:blipFill rotWithShape="1">
          <a:blip r:embed="rId2" cstate="print"/>
          <a:srcRect t="15253" b="23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81BD306E-7E84-4717-ABBA-87EF681A3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9135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ma imagem contendo grama, ao ar livre, céu, caminhão&#10;&#10;Descrição gerada com muito alta confiança">
            <a:extLst>
              <a:ext uri="{FF2B5EF4-FFF2-40B4-BE49-F238E27FC236}">
                <a16:creationId xmlns:a16="http://schemas.microsoft.com/office/drawing/2014/main" xmlns="" id="{4C58DDF8-6C26-4ACB-B505-7A4ED924D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6AF95E67-B871-4236-BCFC-CC6D0EF44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825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ma imagem contendo céu, chão, ao ar livre, grama&#10;&#10;Descrição gerada com muito alta confiança">
            <a:extLst>
              <a:ext uri="{FF2B5EF4-FFF2-40B4-BE49-F238E27FC236}">
                <a16:creationId xmlns:a16="http://schemas.microsoft.com/office/drawing/2014/main" xmlns="" id="{BD1EF491-6C6C-49A1-95BC-557CC5EDB0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6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811C6C94-F7DE-44C9-8151-33F47287AF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5277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2FA21832-24C5-4BF7-A141-C0F8F19BD3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8DF54B3E-3D3F-454F-BC78-E72EF32FC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591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4651BE9D-8ECC-4B86-BA74-FE7BD9ED6D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91" b="200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CE85CEF9-8922-4F9A-9ADF-B71BC49ECC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9419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522B69FA-2BBB-4991-87D4-145C8486A5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5" b="2180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37418908-00A1-4DD6-A0F7-288E874C84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83890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ma imagem contendo ao ar livre, céu, grama, campo&#10;&#10;Descrição gerada com muito alta confiança">
            <a:extLst>
              <a:ext uri="{FF2B5EF4-FFF2-40B4-BE49-F238E27FC236}">
                <a16:creationId xmlns:a16="http://schemas.microsoft.com/office/drawing/2014/main" xmlns="" id="{80938405-7312-444B-89A6-FEEAB3BC1F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44" r="1" b="23841"/>
          <a:stretch/>
        </p:blipFill>
        <p:spPr bwMode="auto">
          <a:xfrm>
            <a:off x="0" y="0"/>
            <a:ext cx="12205547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955B5BCA-7767-47AE-B61B-C3A1970129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05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spaço Reservado para Conteúdo 3">
            <a:extLst>
              <a:ext uri="{FF2B5EF4-FFF2-40B4-BE49-F238E27FC236}">
                <a16:creationId xmlns:a16="http://schemas.microsoft.com/office/drawing/2014/main" xmlns="" id="{6AA48E58-05EC-4A38-9366-B3E0FAAA71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667928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A3B188B8-AC19-402D-B299-6E84AE9C6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077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3EB83B5F-F29F-4944-BE7A-C5591FC31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84934"/>
            <a:ext cx="12192000" cy="66730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B2C5B373-D796-4449-BDE9-E2C638F2E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62609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céu, ao ar livre, campo&#10;&#10;Descrição gerada com muito alta confiança">
            <a:extLst>
              <a:ext uri="{FF2B5EF4-FFF2-40B4-BE49-F238E27FC236}">
                <a16:creationId xmlns:a16="http://schemas.microsoft.com/office/drawing/2014/main" xmlns="" id="{BDB41157-D531-4F85-9E70-793AEEA57B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395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semeato.com.br/_uploads/userfiles/image/plantio-direto.jpg">
            <a:extLst>
              <a:ext uri="{FF2B5EF4-FFF2-40B4-BE49-F238E27FC236}">
                <a16:creationId xmlns:a16="http://schemas.microsoft.com/office/drawing/2014/main" xmlns="" id="{3FAE0939-3051-4F4E-BBC2-A6C12A3D69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150" b="534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F48918A5-A489-4CDF-9072-778DE8787F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8564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grama, árvore, ao ar livre, céu&#10;&#10;Descrição gerada com muito alta confiança">
            <a:extLst>
              <a:ext uri="{FF2B5EF4-FFF2-40B4-BE49-F238E27FC236}">
                <a16:creationId xmlns:a16="http://schemas.microsoft.com/office/drawing/2014/main" xmlns="" id="{C3481985-F6B3-4280-AD2B-D12815AE10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2" b="203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xmlns="" id="{086DBAD4-63F7-4009-89BB-5EC9089D02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5257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Uma imagem contendo árvore, ao ar livre, grama, planta&#10;&#10;Descrição gerada com muito alta confiança">
            <a:extLst>
              <a:ext uri="{FF2B5EF4-FFF2-40B4-BE49-F238E27FC236}">
                <a16:creationId xmlns:a16="http://schemas.microsoft.com/office/drawing/2014/main" xmlns="" id="{895CBB96-5444-4442-870F-A771227EA99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xmlns="" id="{02269CDB-F33F-4C53-A605-65ADF5DF70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5640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árvore, ao ar livre, grama, céu&#10;&#10;Descrição gerada com muito alta confiança">
            <a:extLst>
              <a:ext uri="{FF2B5EF4-FFF2-40B4-BE49-F238E27FC236}">
                <a16:creationId xmlns:a16="http://schemas.microsoft.com/office/drawing/2014/main" xmlns="" id="{D84F0B29-6DF6-479C-8F01-94B7A4BAE46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52118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céu, ao ar livre, trilho&#10;&#10;Descrição gerada com muito alta confiança">
            <a:extLst>
              <a:ext uri="{FF2B5EF4-FFF2-40B4-BE49-F238E27FC236}">
                <a16:creationId xmlns:a16="http://schemas.microsoft.com/office/drawing/2014/main" xmlns="" id="{858AD6FA-1726-47C9-8E84-E54CC06E95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7493867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árvore, ao ar livre, grama, pastando&#10;&#10;Descrição gerada com muito alta confiança">
            <a:extLst>
              <a:ext uri="{FF2B5EF4-FFF2-40B4-BE49-F238E27FC236}">
                <a16:creationId xmlns:a16="http://schemas.microsoft.com/office/drawing/2014/main" xmlns="" id="{AE41325A-6352-4002-99CD-81BC0F0312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89" b="64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15370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Object 4">
            <a:extLst>
              <a:ext uri="{FF2B5EF4-FFF2-40B4-BE49-F238E27FC236}">
                <a16:creationId xmlns:a16="http://schemas.microsoft.com/office/drawing/2014/main" xmlns="" id="{9CD558A7-5516-4372-9992-600F5FAA28B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4910361"/>
              </p:ext>
            </p:extLst>
          </p:nvPr>
        </p:nvGraphicFramePr>
        <p:xfrm>
          <a:off x="157316" y="1022555"/>
          <a:ext cx="11670890" cy="54470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9" name="Image File" r:id="rId4" imgW="4681737" imgH="2752350" progId="ImageExpertImage">
                  <p:embed/>
                </p:oleObj>
              </mc:Choice>
              <mc:Fallback>
                <p:oleObj name="Image File" r:id="rId4" imgW="4681737" imgH="2752350" progId="ImageExpertImage">
                  <p:embed/>
                  <p:pic>
                    <p:nvPicPr>
                      <p:cNvPr id="1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7316" y="1022555"/>
                        <a:ext cx="11670890" cy="54470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297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VACA mecanica">
            <a:extLst>
              <a:ext uri="{FF2B5EF4-FFF2-40B4-BE49-F238E27FC236}">
                <a16:creationId xmlns:a16="http://schemas.microsoft.com/office/drawing/2014/main" xmlns="" id="{8F051930-2220-45CC-A023-B1888506FA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0" b="1425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137FCF2A-EDDD-4173-9A3F-E84BFC9FD32B}"/>
              </a:ext>
            </a:extLst>
          </p:cNvPr>
          <p:cNvSpPr txBox="1"/>
          <p:nvPr/>
        </p:nvSpPr>
        <p:spPr>
          <a:xfrm>
            <a:off x="151033" y="183671"/>
            <a:ext cx="3523722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pt-BR" sz="2800" b="1" i="1" dirty="0"/>
              <a:t>Onde podemos chegar</a:t>
            </a:r>
          </a:p>
        </p:txBody>
      </p:sp>
    </p:spTree>
    <p:extLst>
      <p:ext uri="{BB962C8B-B14F-4D97-AF65-F5344CB8AC3E}">
        <p14:creationId xmlns:p14="http://schemas.microsoft.com/office/powerpoint/2010/main" val="31167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agem 4" descr="Uma imagem contendo mesa, comida, interior, bolo&#10;&#10;Descrição gerada com muito alta confiança">
            <a:extLst>
              <a:ext uri="{FF2B5EF4-FFF2-40B4-BE49-F238E27FC236}">
                <a16:creationId xmlns:a16="http://schemas.microsoft.com/office/drawing/2014/main" xmlns="" id="{90777AD5-2744-4680-AE48-DC3630A49A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477" y="2104641"/>
            <a:ext cx="4647509" cy="46475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7A2FE0AA-B772-4BAE-AD47-CDB2B6E2C567}"/>
              </a:ext>
            </a:extLst>
          </p:cNvPr>
          <p:cNvSpPr txBox="1"/>
          <p:nvPr/>
        </p:nvSpPr>
        <p:spPr>
          <a:xfrm>
            <a:off x="1752985" y="141650"/>
            <a:ext cx="86860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3200" b="1" i="1" dirty="0">
                <a:solidFill>
                  <a:schemeClr val="accent6">
                    <a:lumMod val="75000"/>
                  </a:schemeClr>
                </a:solidFill>
              </a:rPr>
              <a:t>Qual é o nosso limite técnico de produção a pasto </a:t>
            </a:r>
          </a:p>
          <a:p>
            <a:pPr algn="ctr"/>
            <a:r>
              <a:rPr lang="pt-BR" sz="3200" b="1" i="1" dirty="0">
                <a:solidFill>
                  <a:schemeClr val="accent6">
                    <a:lumMod val="75000"/>
                  </a:schemeClr>
                </a:solidFill>
              </a:rPr>
              <a:t>(</a:t>
            </a:r>
            <a:r>
              <a:rPr lang="pt-BR" sz="3200" b="1" i="1" dirty="0" err="1">
                <a:solidFill>
                  <a:schemeClr val="accent6">
                    <a:lumMod val="75000"/>
                  </a:schemeClr>
                </a:solidFill>
              </a:rPr>
              <a:t>genética+nutrição+sanidade+manejo+clima</a:t>
            </a:r>
            <a:r>
              <a:rPr lang="pt-BR" sz="3200" b="1" i="1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xmlns="" id="{4300D9F9-311D-4735-A8AE-A03F0A116E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14" y="1461539"/>
            <a:ext cx="8131783" cy="5290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6904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grama, ao ar livre, céu, campo&#10;&#10;Descrição gerada com muito alta confiança">
            <a:extLst>
              <a:ext uri="{FF2B5EF4-FFF2-40B4-BE49-F238E27FC236}">
                <a16:creationId xmlns:a16="http://schemas.microsoft.com/office/drawing/2014/main" xmlns="" id="{F54EDCE2-16AC-4EE1-8390-75EF85C8ED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49" b="1635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8F36EDA2-693A-40B5-8700-7C9ECABD73FD}"/>
              </a:ext>
            </a:extLst>
          </p:cNvPr>
          <p:cNvSpPr txBox="1"/>
          <p:nvPr/>
        </p:nvSpPr>
        <p:spPr>
          <a:xfrm>
            <a:off x="2512764" y="105850"/>
            <a:ext cx="73725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0" b="1" i="1" dirty="0"/>
              <a:t>100 @ / ha / ano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01CFD85B-B2D0-4FA2-B5A3-0D0D5ACF7622}"/>
              </a:ext>
            </a:extLst>
          </p:cNvPr>
          <p:cNvSpPr txBox="1"/>
          <p:nvPr/>
        </p:nvSpPr>
        <p:spPr>
          <a:xfrm>
            <a:off x="2409734" y="1429289"/>
            <a:ext cx="74270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0" b="1" i="1" dirty="0"/>
              <a:t>200 @ / ha / ano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2D42B179-39E6-4FD2-B933-0C8677599B6B}"/>
              </a:ext>
            </a:extLst>
          </p:cNvPr>
          <p:cNvSpPr txBox="1"/>
          <p:nvPr/>
        </p:nvSpPr>
        <p:spPr>
          <a:xfrm>
            <a:off x="2458262" y="3673136"/>
            <a:ext cx="74270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8000" b="1" i="1" dirty="0"/>
              <a:t>300 @ / ha / ano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40A3869A-E453-4875-81D0-C9DDAF63BC9E}"/>
              </a:ext>
            </a:extLst>
          </p:cNvPr>
          <p:cNvSpPr txBox="1"/>
          <p:nvPr/>
        </p:nvSpPr>
        <p:spPr>
          <a:xfrm>
            <a:off x="4879962" y="212854"/>
            <a:ext cx="2432076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700" b="1" dirty="0">
                <a:solidFill>
                  <a:srgbClr val="FF0000"/>
                </a:solidFill>
                <a:latin typeface="Arial Black" panose="020B0A040201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524074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xmlns="" id="{AB094671-E036-4A88-AF2A-91B908CE010E}"/>
              </a:ext>
            </a:extLst>
          </p:cNvPr>
          <p:cNvSpPr txBox="1"/>
          <p:nvPr/>
        </p:nvSpPr>
        <p:spPr>
          <a:xfrm>
            <a:off x="143947" y="1200655"/>
            <a:ext cx="1170955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000" b="1" i="1" dirty="0">
                <a:solidFill>
                  <a:schemeClr val="accent6">
                    <a:lumMod val="75000"/>
                  </a:schemeClr>
                </a:solidFill>
              </a:rPr>
              <a:t>Qual é o nosso limite econômico de produção a pasto?</a:t>
            </a:r>
          </a:p>
          <a:p>
            <a:pPr algn="ctr"/>
            <a:endParaRPr lang="pt-BR" sz="40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pt-BR" sz="4000" b="1" i="1" dirty="0">
                <a:solidFill>
                  <a:schemeClr val="accent6">
                    <a:lumMod val="75000"/>
                  </a:schemeClr>
                </a:solidFill>
              </a:rPr>
              <a:t>Nem sempre o ideal técnico é o ideal econômico!</a:t>
            </a:r>
          </a:p>
          <a:p>
            <a:pPr algn="ctr"/>
            <a:endParaRPr lang="pt-BR" sz="40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pt-BR" sz="4000" b="1" i="1" dirty="0">
                <a:solidFill>
                  <a:schemeClr val="accent6">
                    <a:lumMod val="75000"/>
                  </a:schemeClr>
                </a:solidFill>
              </a:rPr>
              <a:t>“O Ótimo é inimigo do Bom”</a:t>
            </a:r>
          </a:p>
        </p:txBody>
      </p:sp>
    </p:spTree>
    <p:extLst>
      <p:ext uri="{BB962C8B-B14F-4D97-AF65-F5344CB8AC3E}">
        <p14:creationId xmlns:p14="http://schemas.microsoft.com/office/powerpoint/2010/main" val="37064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Users\Valter\Pictures\ILPF\ILPF Itiquira\Faz. Grav Abr Mai 15\IMG_7217.JPG">
            <a:extLst>
              <a:ext uri="{FF2B5EF4-FFF2-40B4-BE49-F238E27FC236}">
                <a16:creationId xmlns:a16="http://schemas.microsoft.com/office/drawing/2014/main" xmlns="" id="{CCBD1187-042B-4067-A899-F89FC1840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2192000" cy="7021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aixaDeTexto 3">
            <a:extLst>
              <a:ext uri="{FF2B5EF4-FFF2-40B4-BE49-F238E27FC236}">
                <a16:creationId xmlns:a16="http://schemas.microsoft.com/office/drawing/2014/main" xmlns="" id="{CFB99512-2B5A-421E-9015-8220CF3CF6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916" y="6187593"/>
            <a:ext cx="5473369" cy="57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36" tIns="41469" rIns="82936" bIns="41469">
            <a:spAutoFit/>
          </a:bodyPr>
          <a:lstStyle/>
          <a:p>
            <a:pPr defTabSz="407988" eaLnBrk="0" hangingPunct="0"/>
            <a:r>
              <a:rPr lang="pt-BR" sz="1600" b="1" dirty="0">
                <a:solidFill>
                  <a:schemeClr val="bg1"/>
                </a:solidFill>
                <a:latin typeface="+mn-lt"/>
                <a:ea typeface="Microsoft YaHei" pitchFamily="34" charset="-122"/>
              </a:rPr>
              <a:t>BRS </a:t>
            </a:r>
            <a:r>
              <a:rPr lang="pt-BR" sz="1600" b="1" dirty="0" err="1">
                <a:solidFill>
                  <a:schemeClr val="bg1"/>
                </a:solidFill>
                <a:latin typeface="+mn-lt"/>
                <a:ea typeface="Microsoft YaHei" pitchFamily="34" charset="-122"/>
              </a:rPr>
              <a:t>Piatã</a:t>
            </a:r>
            <a:r>
              <a:rPr lang="pt-BR" sz="1600" b="1" dirty="0">
                <a:solidFill>
                  <a:schemeClr val="bg1"/>
                </a:solidFill>
                <a:latin typeface="+mn-lt"/>
                <a:ea typeface="Microsoft YaHei" pitchFamily="34" charset="-122"/>
              </a:rPr>
              <a:t>  + </a:t>
            </a:r>
            <a:r>
              <a:rPr lang="pt-BR" sz="1600" b="1" dirty="0" err="1">
                <a:solidFill>
                  <a:schemeClr val="bg1"/>
                </a:solidFill>
                <a:latin typeface="+mn-lt"/>
                <a:ea typeface="Microsoft YaHei" pitchFamily="34" charset="-122"/>
              </a:rPr>
              <a:t>Caupi</a:t>
            </a:r>
            <a:r>
              <a:rPr lang="pt-BR" sz="1600" b="1" dirty="0">
                <a:solidFill>
                  <a:schemeClr val="bg1"/>
                </a:solidFill>
                <a:latin typeface="+mn-lt"/>
                <a:ea typeface="Microsoft YaHei" pitchFamily="34" charset="-122"/>
              </a:rPr>
              <a:t> (BRS Tumucumaque)</a:t>
            </a:r>
          </a:p>
          <a:p>
            <a:pPr defTabSz="407988" eaLnBrk="0" hangingPunct="0"/>
            <a:r>
              <a:rPr lang="pt-BR" sz="1600" b="1" dirty="0">
                <a:solidFill>
                  <a:schemeClr val="bg1"/>
                </a:solidFill>
                <a:latin typeface="+mn-lt"/>
                <a:ea typeface="Microsoft YaHei" pitchFamily="34" charset="-122"/>
              </a:rPr>
              <a:t>Exemplo 7. Fazenda Gravataí, </a:t>
            </a:r>
            <a:r>
              <a:rPr lang="pt-BR" sz="1600" b="1" dirty="0" err="1">
                <a:solidFill>
                  <a:schemeClr val="bg1"/>
                </a:solidFill>
                <a:latin typeface="+mn-lt"/>
                <a:ea typeface="Microsoft YaHei" pitchFamily="34" charset="-122"/>
              </a:rPr>
              <a:t>Itiquira</a:t>
            </a:r>
            <a:r>
              <a:rPr lang="pt-BR" sz="1600" b="1" dirty="0">
                <a:solidFill>
                  <a:schemeClr val="bg1"/>
                </a:solidFill>
                <a:latin typeface="+mn-lt"/>
                <a:ea typeface="Microsoft YaHei" pitchFamily="34" charset="-122"/>
              </a:rPr>
              <a:t>, MT</a:t>
            </a:r>
            <a:endParaRPr lang="pt-BR" sz="1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CaixaDeTexto 2">
            <a:extLst>
              <a:ext uri="{FF2B5EF4-FFF2-40B4-BE49-F238E27FC236}">
                <a16:creationId xmlns:a16="http://schemas.microsoft.com/office/drawing/2014/main" xmlns="" id="{FA1FF152-3284-488C-8F9D-0D2C6BC23F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0917" y="6587165"/>
            <a:ext cx="4085167" cy="329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36" tIns="41469" rIns="82936" bIns="41469">
            <a:spAutoFit/>
          </a:bodyPr>
          <a:lstStyle/>
          <a:p>
            <a:pPr algn="r" defTabSz="407988" eaLnBrk="0" hangingPunct="0"/>
            <a:r>
              <a:rPr lang="pt-BR" sz="1600" b="1" dirty="0">
                <a:solidFill>
                  <a:schemeClr val="bg1"/>
                </a:solidFill>
                <a:latin typeface="Calibri" pitchFamily="34" charset="0"/>
                <a:ea typeface="Microsoft YaHei" pitchFamily="34" charset="-122"/>
              </a:rPr>
              <a:t>Fonte: Valter </a:t>
            </a:r>
            <a:r>
              <a:rPr lang="pt-BR" sz="1600" b="1" dirty="0" err="1">
                <a:solidFill>
                  <a:schemeClr val="bg1"/>
                </a:solidFill>
                <a:latin typeface="Calibri" pitchFamily="34" charset="0"/>
                <a:ea typeface="Microsoft YaHei" pitchFamily="34" charset="-122"/>
              </a:rPr>
              <a:t>Peters</a:t>
            </a:r>
            <a:r>
              <a:rPr lang="pt-BR" sz="1600" b="1" dirty="0">
                <a:solidFill>
                  <a:schemeClr val="bg1"/>
                </a:solidFill>
                <a:latin typeface="Calibri" pitchFamily="34" charset="0"/>
                <a:ea typeface="Microsoft YaHei" pitchFamily="34" charset="-122"/>
              </a:rPr>
              <a:t> (</a:t>
            </a:r>
            <a:r>
              <a:rPr lang="pt-BR" sz="1600" b="1" dirty="0">
                <a:solidFill>
                  <a:schemeClr val="bg1"/>
                </a:solidFill>
                <a:latin typeface="Calibri" pitchFamily="34" charset="0"/>
              </a:rPr>
              <a:t>05/05/2015</a:t>
            </a:r>
            <a:r>
              <a:rPr lang="pt-BR" sz="1600" dirty="0">
                <a:solidFill>
                  <a:schemeClr val="bg1"/>
                </a:solidFill>
                <a:latin typeface="Calibri" pitchFamily="34" charset="0"/>
              </a:rPr>
              <a:t> )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xmlns="" id="{2F7E5FA0-F223-43DC-96C5-CBEF9CEA6C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700"/>
            <a:ext cx="12192000" cy="58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pt-BR" sz="3200" b="1" dirty="0" err="1">
                <a:solidFill>
                  <a:srgbClr val="008000"/>
                </a:solidFill>
                <a:latin typeface="Calibri" pitchFamily="34" charset="0"/>
              </a:rPr>
              <a:t>Consórcio</a:t>
            </a:r>
            <a:r>
              <a:rPr lang="en-US" altLang="pt-BR" sz="3200" b="1" dirty="0">
                <a:solidFill>
                  <a:srgbClr val="008000"/>
                </a:solidFill>
                <a:latin typeface="Calibri" pitchFamily="34" charset="0"/>
              </a:rPr>
              <a:t> </a:t>
            </a:r>
            <a:r>
              <a:rPr lang="pt-BR" altLang="pt-BR" sz="3200" b="1" dirty="0">
                <a:solidFill>
                  <a:srgbClr val="008000"/>
                </a:solidFill>
                <a:latin typeface="Calibri" pitchFamily="34" charset="0"/>
              </a:rPr>
              <a:t>d</a:t>
            </a:r>
            <a:r>
              <a:rPr lang="en-US" altLang="pt-BR" sz="3200" b="1" dirty="0" err="1">
                <a:solidFill>
                  <a:srgbClr val="008000"/>
                </a:solidFill>
                <a:latin typeface="Calibri" pitchFamily="34" charset="0"/>
              </a:rPr>
              <a:t>uplo</a:t>
            </a:r>
            <a:r>
              <a:rPr lang="en-US" altLang="pt-BR" sz="3200" b="1" dirty="0">
                <a:solidFill>
                  <a:srgbClr val="008000"/>
                </a:solidFill>
                <a:latin typeface="Calibri" pitchFamily="34" charset="0"/>
              </a:rPr>
              <a:t>: </a:t>
            </a:r>
            <a:r>
              <a:rPr lang="en-US" altLang="pt-BR" sz="3200" b="1" dirty="0" err="1">
                <a:solidFill>
                  <a:srgbClr val="008000"/>
                </a:solidFill>
                <a:latin typeface="Calibri" pitchFamily="34" charset="0"/>
              </a:rPr>
              <a:t>gramínea</a:t>
            </a:r>
            <a:r>
              <a:rPr lang="pt-BR" altLang="pt-BR" sz="3200" b="1" dirty="0">
                <a:solidFill>
                  <a:srgbClr val="008000"/>
                </a:solidFill>
                <a:latin typeface="Calibri" pitchFamily="34" charset="0"/>
              </a:rPr>
              <a:t> + </a:t>
            </a:r>
            <a:r>
              <a:rPr lang="pt-BR" altLang="pt-BR" sz="3200" b="1" dirty="0" err="1">
                <a:solidFill>
                  <a:srgbClr val="008000"/>
                </a:solidFill>
                <a:latin typeface="Calibri" pitchFamily="34" charset="0"/>
              </a:rPr>
              <a:t>caupi</a:t>
            </a:r>
            <a:r>
              <a:rPr lang="pt-BR" altLang="pt-BR" sz="3200" b="1" dirty="0">
                <a:solidFill>
                  <a:srgbClr val="008000"/>
                </a:solidFill>
                <a:latin typeface="Calibri" pitchFamily="34" charset="0"/>
              </a:rPr>
              <a:t> (leguminosa)</a:t>
            </a:r>
            <a:endParaRPr lang="pt-BR" altLang="pt-BR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90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97D3566-8196-4201-8C32-7203746466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" descr="C:\Users\Valter\Pictures\ILPF\ILPF Itiquira\Faz. Grav Abr Mai 15\IMG_7203.JPG">
            <a:extLst>
              <a:ext uri="{FF2B5EF4-FFF2-40B4-BE49-F238E27FC236}">
                <a16:creationId xmlns:a16="http://schemas.microsoft.com/office/drawing/2014/main" xmlns="" id="{8873D88E-6D8A-4FF8-9FB4-D8FC35B92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CaixaDeTexto 3">
            <a:extLst>
              <a:ext uri="{FF2B5EF4-FFF2-40B4-BE49-F238E27FC236}">
                <a16:creationId xmlns:a16="http://schemas.microsoft.com/office/drawing/2014/main" xmlns="" id="{A6788659-6D5B-4529-8365-7911F4DF6B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562" y="6137030"/>
            <a:ext cx="5711957" cy="57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36" tIns="41469" rIns="82936" bIns="41469">
            <a:spAutoFit/>
          </a:bodyPr>
          <a:lstStyle/>
          <a:p>
            <a:pPr defTabSz="407988" eaLnBrk="0" hangingPunct="0"/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BRS </a:t>
            </a:r>
            <a:r>
              <a:rPr lang="pt-BR" sz="1600" b="1" dirty="0" err="1">
                <a:solidFill>
                  <a:schemeClr val="bg1"/>
                </a:solidFill>
                <a:latin typeface="+mj-lt"/>
                <a:ea typeface="Microsoft YaHei" pitchFamily="34" charset="-122"/>
              </a:rPr>
              <a:t>Piatã</a:t>
            </a:r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  + </a:t>
            </a:r>
            <a:r>
              <a:rPr lang="pt-BR" sz="1600" b="1" dirty="0" err="1">
                <a:solidFill>
                  <a:schemeClr val="bg1"/>
                </a:solidFill>
                <a:latin typeface="+mj-lt"/>
                <a:ea typeface="Microsoft YaHei" pitchFamily="34" charset="-122"/>
              </a:rPr>
              <a:t>Guandú</a:t>
            </a:r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 (BRS </a:t>
            </a:r>
            <a:r>
              <a:rPr lang="pt-BR" sz="1600" b="1" dirty="0" err="1">
                <a:solidFill>
                  <a:schemeClr val="bg1"/>
                </a:solidFill>
                <a:latin typeface="+mj-lt"/>
                <a:ea typeface="Microsoft YaHei" pitchFamily="34" charset="-122"/>
              </a:rPr>
              <a:t>Mandarin</a:t>
            </a:r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)</a:t>
            </a:r>
          </a:p>
          <a:p>
            <a:pPr defTabSz="407988" eaLnBrk="0" hangingPunct="0"/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Exemplo 6. Fazenda Gravataí, </a:t>
            </a:r>
            <a:r>
              <a:rPr lang="pt-BR" sz="1600" b="1" dirty="0" err="1">
                <a:solidFill>
                  <a:schemeClr val="bg1"/>
                </a:solidFill>
                <a:latin typeface="+mj-lt"/>
                <a:ea typeface="Microsoft YaHei" pitchFamily="34" charset="-122"/>
              </a:rPr>
              <a:t>Itiquira</a:t>
            </a:r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, MT</a:t>
            </a:r>
          </a:p>
        </p:txBody>
      </p:sp>
      <p:sp>
        <p:nvSpPr>
          <p:cNvPr id="7" name="CaixaDeTexto 2">
            <a:extLst>
              <a:ext uri="{FF2B5EF4-FFF2-40B4-BE49-F238E27FC236}">
                <a16:creationId xmlns:a16="http://schemas.microsoft.com/office/drawing/2014/main" xmlns="" id="{CD7DD166-14F9-4CA2-A871-325ABE2720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17138" y="6425125"/>
            <a:ext cx="4559300" cy="3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36" tIns="41469" rIns="82936" bIns="41469">
            <a:spAutoFit/>
          </a:bodyPr>
          <a:lstStyle/>
          <a:p>
            <a:pPr algn="r" defTabSz="407988" eaLnBrk="0" hangingPunct="0"/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Fonte: Valter </a:t>
            </a:r>
            <a:r>
              <a:rPr lang="pt-BR" sz="1600" b="1" dirty="0" err="1">
                <a:solidFill>
                  <a:schemeClr val="bg1"/>
                </a:solidFill>
                <a:latin typeface="+mj-lt"/>
                <a:ea typeface="Microsoft YaHei" pitchFamily="34" charset="-122"/>
              </a:rPr>
              <a:t>Peters</a:t>
            </a:r>
            <a:r>
              <a:rPr lang="pt-BR" sz="1600" b="1" dirty="0">
                <a:solidFill>
                  <a:schemeClr val="bg1"/>
                </a:solidFill>
                <a:latin typeface="+mj-lt"/>
                <a:ea typeface="Microsoft YaHei" pitchFamily="34" charset="-122"/>
              </a:rPr>
              <a:t> (05/05/2015)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xmlns="" id="{123734D9-04DB-464F-9A51-944C3054A4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700"/>
            <a:ext cx="12192000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pt-BR" sz="3200" b="1">
                <a:solidFill>
                  <a:srgbClr val="008000"/>
                </a:solidFill>
                <a:latin typeface="Calibri" pitchFamily="34" charset="0"/>
              </a:rPr>
              <a:t>Consórcio </a:t>
            </a:r>
            <a:r>
              <a:rPr lang="pt-BR" altLang="pt-BR" sz="3200" b="1">
                <a:solidFill>
                  <a:srgbClr val="008000"/>
                </a:solidFill>
                <a:latin typeface="Calibri" pitchFamily="34" charset="0"/>
              </a:rPr>
              <a:t>d</a:t>
            </a:r>
            <a:r>
              <a:rPr lang="en-US" altLang="pt-BR" sz="3200" b="1">
                <a:solidFill>
                  <a:srgbClr val="008000"/>
                </a:solidFill>
                <a:latin typeface="Calibri" pitchFamily="34" charset="0"/>
              </a:rPr>
              <a:t>uplo: gramínea</a:t>
            </a:r>
            <a:r>
              <a:rPr lang="pt-BR" altLang="pt-BR" sz="3200" b="1">
                <a:solidFill>
                  <a:srgbClr val="008000"/>
                </a:solidFill>
                <a:latin typeface="Calibri" pitchFamily="34" charset="0"/>
              </a:rPr>
              <a:t> + guandú (leguminosa)</a:t>
            </a:r>
            <a:endParaRPr lang="pt-BR" altLang="pt-BR" b="1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41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2575" y="-10048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4975" y="-8524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AutoShape 6" descr="Exiba logo_site.png na apresentação de slides"/>
          <p:cNvSpPr>
            <a:spLocks noChangeAspect="1" noChangeArrowheads="1"/>
          </p:cNvSpPr>
          <p:nvPr/>
        </p:nvSpPr>
        <p:spPr bwMode="auto">
          <a:xfrm>
            <a:off x="1862138" y="-1036638"/>
            <a:ext cx="1676400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pt-BR" dirty="0">
              <a:latin typeface="Calibri" pitchFamily="34" charset="0"/>
            </a:endParaRPr>
          </a:p>
        </p:txBody>
      </p:sp>
      <p:sp>
        <p:nvSpPr>
          <p:cNvPr id="7" name="AutoShape 2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627523" y="207571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dirty="0"/>
          </a:p>
        </p:txBody>
      </p:sp>
      <p:sp>
        <p:nvSpPr>
          <p:cNvPr id="8" name="AutoShape 4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" name="AutoShape 2" descr="http://www.mapadaamerica.com/attachments/Image/mapa-mundi-2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  <p:sp>
        <p:nvSpPr>
          <p:cNvPr id="27" name="CaixaDeTexto 26"/>
          <p:cNvSpPr txBox="1"/>
          <p:nvPr/>
        </p:nvSpPr>
        <p:spPr>
          <a:xfrm>
            <a:off x="1957441" y="295707"/>
            <a:ext cx="83244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b="1" i="1" dirty="0">
                <a:solidFill>
                  <a:srgbClr val="006600"/>
                </a:solidFill>
              </a:rPr>
              <a:t>O boi como um excelente vasilhame para embalarmos:</a:t>
            </a:r>
          </a:p>
          <a:p>
            <a:r>
              <a:rPr lang="pt-BR" sz="2800" b="1" i="1" dirty="0">
                <a:solidFill>
                  <a:srgbClr val="006600"/>
                </a:solidFill>
              </a:rPr>
              <a:t>silagem, forrageiras, milho e resíduos da agricultura</a:t>
            </a:r>
            <a:r>
              <a:rPr lang="pt-BR" sz="2400" b="1" i="1" dirty="0">
                <a:solidFill>
                  <a:srgbClr val="006600"/>
                </a:solidFill>
              </a:rPr>
              <a:t>.</a:t>
            </a:r>
          </a:p>
        </p:txBody>
      </p:sp>
      <p:pic>
        <p:nvPicPr>
          <p:cNvPr id="13320" name="Picture 8" descr="http://www.operamundi.com.br/media/images/MILHO%20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2457961"/>
            <a:ext cx="2994132" cy="22455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/>
          <p:cNvSpPr txBox="1"/>
          <p:nvPr/>
        </p:nvSpPr>
        <p:spPr>
          <a:xfrm>
            <a:off x="1176625" y="4703560"/>
            <a:ext cx="1056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3600" i="1" dirty="0">
                <a:solidFill>
                  <a:srgbClr val="0058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$ = x</a:t>
            </a:r>
          </a:p>
        </p:txBody>
      </p:sp>
      <p:grpSp>
        <p:nvGrpSpPr>
          <p:cNvPr id="4" name="Agrupar 3"/>
          <p:cNvGrpSpPr/>
          <p:nvPr/>
        </p:nvGrpSpPr>
        <p:grpSpPr>
          <a:xfrm>
            <a:off x="4752303" y="1820201"/>
            <a:ext cx="5465539" cy="3958375"/>
            <a:chOff x="4752303" y="1820201"/>
            <a:chExt cx="5465539" cy="3958375"/>
          </a:xfrm>
        </p:grpSpPr>
        <p:pic>
          <p:nvPicPr>
            <p:cNvPr id="3" name="Imagem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303" y="1820201"/>
              <a:ext cx="5465539" cy="395837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5" name="Picture 4" descr="http://www.aguia.agr.br/wp-content/uploads/2014/10/milho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93984" y="2457961"/>
              <a:ext cx="2550016" cy="169835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318" name="Picture 6" descr="http://www.projetovidatoda.com/wp-content/uploads/2014/04/Beneficios-da-soja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6438" y="2330030"/>
              <a:ext cx="1472268" cy="85948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CaixaDeTexto 35"/>
            <p:cNvSpPr txBox="1"/>
            <p:nvPr/>
          </p:nvSpPr>
          <p:spPr>
            <a:xfrm>
              <a:off x="5707794" y="3053017"/>
              <a:ext cx="174907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4400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$ = 2 x</a:t>
              </a:r>
            </a:p>
          </p:txBody>
        </p:sp>
      </p:grpSp>
      <p:pic>
        <p:nvPicPr>
          <p:cNvPr id="29" name="Picture 4">
            <a:extLst>
              <a:ext uri="{FF2B5EF4-FFF2-40B4-BE49-F238E27FC236}">
                <a16:creationId xmlns:a16="http://schemas.microsoft.com/office/drawing/2014/main" xmlns="" id="{B0B73505-999E-4815-BE5B-58D3052804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58290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ntendo grama, vaca, ao ar livre, céu&#10;&#10;Descrição gerada com muito alta confiança">
            <a:extLst>
              <a:ext uri="{FF2B5EF4-FFF2-40B4-BE49-F238E27FC236}">
                <a16:creationId xmlns:a16="http://schemas.microsoft.com/office/drawing/2014/main" xmlns="" id="{49B4E9CF-5AD3-47D7-B6BD-F3A87CA93B6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9" b="19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xmlns="" id="{F48918A5-A489-4CDF-9072-778DE8787F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4023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E01F7A3-02B7-4E64-864D-92D446D23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Imagem relacionada">
            <a:extLst>
              <a:ext uri="{FF2B5EF4-FFF2-40B4-BE49-F238E27FC236}">
                <a16:creationId xmlns:a16="http://schemas.microsoft.com/office/drawing/2014/main" xmlns="" id="{0FC10356-A448-4E4F-A7A0-1DC9CBC752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6999">
            <a:off x="6440997" y="1765705"/>
            <a:ext cx="4053156" cy="47990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A112A386-12FB-45EB-AE91-CABD0168079C}"/>
              </a:ext>
            </a:extLst>
          </p:cNvPr>
          <p:cNvSpPr txBox="1"/>
          <p:nvPr/>
        </p:nvSpPr>
        <p:spPr>
          <a:xfrm rot="268751">
            <a:off x="801096" y="-2744"/>
            <a:ext cx="486197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500" i="1" dirty="0">
                <a:solidFill>
                  <a:schemeClr val="accent2">
                    <a:lumMod val="75000"/>
                  </a:schemeClr>
                </a:solidFill>
              </a:rPr>
              <a:t>GESTÃO</a:t>
            </a:r>
          </a:p>
        </p:txBody>
      </p:sp>
      <p:sp>
        <p:nvSpPr>
          <p:cNvPr id="10" name="Seta: para Baixo 9">
            <a:extLst>
              <a:ext uri="{FF2B5EF4-FFF2-40B4-BE49-F238E27FC236}">
                <a16:creationId xmlns:a16="http://schemas.microsoft.com/office/drawing/2014/main" xmlns="" id="{01867A79-4138-4CE2-99F3-708B3566713F}"/>
              </a:ext>
            </a:extLst>
          </p:cNvPr>
          <p:cNvSpPr/>
          <p:nvPr/>
        </p:nvSpPr>
        <p:spPr>
          <a:xfrm rot="17424063">
            <a:off x="6215659" y="687279"/>
            <a:ext cx="441614" cy="1787346"/>
          </a:xfrm>
          <a:prstGeom prst="downArrow">
            <a:avLst>
              <a:gd name="adj1" fmla="val 50000"/>
              <a:gd name="adj2" fmla="val 172622"/>
            </a:avLst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48D29FC5-9E13-4661-9E57-DB05C6C328F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1119" y="4020512"/>
            <a:ext cx="1225929" cy="706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agem 13">
            <a:extLst>
              <a:ext uri="{FF2B5EF4-FFF2-40B4-BE49-F238E27FC236}">
                <a16:creationId xmlns:a16="http://schemas.microsoft.com/office/drawing/2014/main" xmlns="" id="{E6A14B70-7B54-48F5-BDB0-4F29D3FC0D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6211" y="1874535"/>
            <a:ext cx="1339418" cy="8321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xmlns="" id="{A75FC44C-E9DC-413A-AFEF-A25EB6DD66A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161" y="2667844"/>
            <a:ext cx="1630517" cy="9224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Imagem 15">
            <a:extLst>
              <a:ext uri="{FF2B5EF4-FFF2-40B4-BE49-F238E27FC236}">
                <a16:creationId xmlns:a16="http://schemas.microsoft.com/office/drawing/2014/main" xmlns="" id="{612C60CA-B241-457A-80A0-C023F81FB18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15" y="3457498"/>
            <a:ext cx="1336437" cy="8724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xmlns="" id="{3CA5E6AB-1FC9-47D0-9976-9FF11B836DF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127" y="3220029"/>
            <a:ext cx="1435785" cy="8724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Imagem 17">
            <a:extLst>
              <a:ext uri="{FF2B5EF4-FFF2-40B4-BE49-F238E27FC236}">
                <a16:creationId xmlns:a16="http://schemas.microsoft.com/office/drawing/2014/main" xmlns="" id="{A81E4CF5-85F7-4E2E-B81A-0B5D885C663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486" y="3517649"/>
            <a:ext cx="1177208" cy="752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xmlns="" id="{E5906D5B-BBA9-46B5-AF4B-5B791AA0C24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486" y="2007337"/>
            <a:ext cx="1034188" cy="7746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6" descr="https://encrypted-tbn2.gstatic.com/images?q=tbn:ANd9GcSD3Ic2UoZD2eRa62LvHg9W_3QB4Bj0J7QLQ_aj6qL6tHWLuna0">
            <a:extLst>
              <a:ext uri="{FF2B5EF4-FFF2-40B4-BE49-F238E27FC236}">
                <a16:creationId xmlns:a16="http://schemas.microsoft.com/office/drawing/2014/main" xmlns="" id="{2EA4B5FD-C4E4-4CFF-B555-18BDBE9D70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433" y="2121709"/>
            <a:ext cx="1186387" cy="8092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xmlns="" id="{DC7AB076-449A-4A9A-B88A-0AD27BFD73E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452" y="3797379"/>
            <a:ext cx="1368144" cy="909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Imagem 21" descr="DSC_8879.JPG">
            <a:extLst>
              <a:ext uri="{FF2B5EF4-FFF2-40B4-BE49-F238E27FC236}">
                <a16:creationId xmlns:a16="http://schemas.microsoft.com/office/drawing/2014/main" xmlns="" id="{5C3CE0B2-ED6B-4057-B480-DB180812FDD2}"/>
              </a:ext>
            </a:extLst>
          </p:cNvPr>
          <p:cNvPicPr>
            <a:picLocks noChangeAspect="1"/>
          </p:cNvPicPr>
          <p:nvPr/>
        </p:nvPicPr>
        <p:blipFill>
          <a:blip r:embed="rId13">
            <a:lum bright="-4000" contrast="4000"/>
          </a:blip>
          <a:srcRect l="11055" t="10701" r="7316" b="21839"/>
          <a:stretch>
            <a:fillRect/>
          </a:stretch>
        </p:blipFill>
        <p:spPr>
          <a:xfrm>
            <a:off x="3985704" y="2512245"/>
            <a:ext cx="1435785" cy="806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object 3">
            <a:extLst>
              <a:ext uri="{FF2B5EF4-FFF2-40B4-BE49-F238E27FC236}">
                <a16:creationId xmlns:a16="http://schemas.microsoft.com/office/drawing/2014/main" xmlns="" id="{AA71D408-58F0-4F6D-B96D-54106288A152}"/>
              </a:ext>
            </a:extLst>
          </p:cNvPr>
          <p:cNvSpPr/>
          <p:nvPr/>
        </p:nvSpPr>
        <p:spPr>
          <a:xfrm>
            <a:off x="2162896" y="2751636"/>
            <a:ext cx="1455359" cy="100078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999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23" grpId="0" animBg="1"/>
    </p:bld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27.jpg">
            <a:extLst>
              <a:ext uri="{FF2B5EF4-FFF2-40B4-BE49-F238E27FC236}">
                <a16:creationId xmlns:a16="http://schemas.microsoft.com/office/drawing/2014/main" xmlns="" id="{7E478BA3-0945-452A-8FD7-6328A21BD88F}"/>
              </a:ext>
            </a:extLst>
          </p:cNvPr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t="4821" r="50000" b="53539"/>
          <a:stretch/>
        </p:blipFill>
        <p:spPr>
          <a:xfrm>
            <a:off x="0" y="0"/>
            <a:ext cx="12192000" cy="6857999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A3296031-209A-41C1-A882-C336E59F5AF2}"/>
              </a:ext>
            </a:extLst>
          </p:cNvPr>
          <p:cNvSpPr txBox="1"/>
          <p:nvPr/>
        </p:nvSpPr>
        <p:spPr>
          <a:xfrm>
            <a:off x="231820" y="4760573"/>
            <a:ext cx="107492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rgbClr val="FFFF00"/>
                </a:solidFill>
              </a:rPr>
              <a:t>Fazenda Santa Brígida –Ipameri Goiás 2006</a:t>
            </a:r>
          </a:p>
          <a:p>
            <a:endParaRPr lang="pt-BR" sz="2400" b="1" dirty="0">
              <a:solidFill>
                <a:srgbClr val="FFFF00"/>
              </a:solidFill>
            </a:endParaRPr>
          </a:p>
          <a:p>
            <a:r>
              <a:rPr lang="pt-BR" sz="2400" b="1" dirty="0">
                <a:solidFill>
                  <a:srgbClr val="FFFF00"/>
                </a:solidFill>
              </a:rPr>
              <a:t>Resultado líquido por hectare = </a:t>
            </a:r>
            <a:r>
              <a:rPr lang="pt-BR" sz="3600" b="1" dirty="0">
                <a:solidFill>
                  <a:srgbClr val="FF0000"/>
                </a:solidFill>
              </a:rPr>
              <a:t>-</a:t>
            </a:r>
            <a:r>
              <a:rPr lang="pt-BR" sz="3600" b="1" dirty="0">
                <a:solidFill>
                  <a:srgbClr val="FFFF00"/>
                </a:solidFill>
              </a:rPr>
              <a:t> </a:t>
            </a:r>
            <a:r>
              <a:rPr lang="pt-BR" sz="3600" b="1" dirty="0">
                <a:solidFill>
                  <a:srgbClr val="FF0000"/>
                </a:solidFill>
              </a:rPr>
              <a:t>R$200</a:t>
            </a:r>
          </a:p>
          <a:p>
            <a:r>
              <a:rPr lang="pt-BR" sz="3600" b="1" dirty="0">
                <a:solidFill>
                  <a:srgbClr val="FFFF00"/>
                </a:solidFill>
              </a:rPr>
              <a:t>Gerava 4 empregos, </a:t>
            </a:r>
            <a:r>
              <a:rPr lang="pt-BR" sz="2400" b="1" dirty="0">
                <a:solidFill>
                  <a:srgbClr val="FFFF00"/>
                </a:solidFill>
              </a:rPr>
              <a:t>consumia 60 mil reais ao ano em insumos.</a:t>
            </a:r>
          </a:p>
        </p:txBody>
      </p:sp>
    </p:spTree>
    <p:extLst>
      <p:ext uri="{BB962C8B-B14F-4D97-AF65-F5344CB8AC3E}">
        <p14:creationId xmlns:p14="http://schemas.microsoft.com/office/powerpoint/2010/main" val="14052684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xmlns="" id="{464D1655-CD29-4877-AEC3-976EEFD30D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lum bright="-1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600"/>
                    </a14:imgEffect>
                    <a14:imgEffect>
                      <a14:saturation sat="107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847"/>
          <a:stretch>
            <a:fillRect/>
          </a:stretch>
        </p:blipFill>
        <p:spPr>
          <a:xfrm>
            <a:off x="-79279" y="0"/>
            <a:ext cx="12307690" cy="6857999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9F2B6F8F-8181-4A96-8CFB-B86B74BE30DA}"/>
              </a:ext>
            </a:extLst>
          </p:cNvPr>
          <p:cNvSpPr txBox="1"/>
          <p:nvPr/>
        </p:nvSpPr>
        <p:spPr>
          <a:xfrm>
            <a:off x="1495424" y="895819"/>
            <a:ext cx="551946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100" b="1" i="1" dirty="0">
                <a:solidFill>
                  <a:srgbClr val="FFFF00"/>
                </a:solidFill>
              </a:rPr>
              <a:t>Fazenda Santa Brígida, transformação pelo ILPF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xmlns="" id="{7051F4B6-C4E6-4DDE-B326-CAB9FE789A83}"/>
              </a:ext>
            </a:extLst>
          </p:cNvPr>
          <p:cNvSpPr txBox="1"/>
          <p:nvPr/>
        </p:nvSpPr>
        <p:spPr>
          <a:xfrm>
            <a:off x="1214909" y="5962181"/>
            <a:ext cx="9129712" cy="738664"/>
          </a:xfrm>
          <a:prstGeom prst="rect">
            <a:avLst/>
          </a:prstGeom>
          <a:solidFill>
            <a:srgbClr val="000000">
              <a:alpha val="34118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21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Resultado líquido por hectare/ano 2017: </a:t>
            </a:r>
            <a:r>
              <a:rPr lang="pt-BR" sz="21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+ R$ 2.750,00</a:t>
            </a:r>
            <a:endParaRPr lang="pt-BR" sz="2700" b="1" i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pt-BR" sz="21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Gera 18 empregos diretos</a:t>
            </a:r>
            <a:endParaRPr lang="pt-BR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xmlns="" id="{EBCCB82F-A9EE-4592-A201-B2F85E2C4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5611" y="2582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8228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2575" y="-10048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Fazenda Santa Brígi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4975" y="-852488"/>
            <a:ext cx="895350" cy="209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AutoShape 6" descr="Exiba logo_site.png na apresentação de slides"/>
          <p:cNvSpPr>
            <a:spLocks noChangeAspect="1" noChangeArrowheads="1"/>
          </p:cNvSpPr>
          <p:nvPr/>
        </p:nvSpPr>
        <p:spPr bwMode="auto">
          <a:xfrm>
            <a:off x="1862138" y="-1036638"/>
            <a:ext cx="1676400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pt-BR" dirty="0">
              <a:latin typeface="Calibri" pitchFamily="34" charset="0"/>
            </a:endParaRPr>
          </a:p>
        </p:txBody>
      </p:sp>
      <p:pic>
        <p:nvPicPr>
          <p:cNvPr id="13" name="Imagem 1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0774" y="4309167"/>
            <a:ext cx="3187338" cy="1837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agem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185" y="719015"/>
            <a:ext cx="3253904" cy="2021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Imagem 1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252" y="1735252"/>
            <a:ext cx="3347660" cy="1893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Imagem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57" y="3220055"/>
            <a:ext cx="3139862" cy="2049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AutoShape 2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627523" y="207571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dirty="0"/>
          </a:p>
        </p:txBody>
      </p:sp>
      <p:pic>
        <p:nvPicPr>
          <p:cNvPr id="6" name="Imagem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824" y="4013873"/>
            <a:ext cx="3255027" cy="1978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Imagem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1044" y="3325756"/>
            <a:ext cx="3060667" cy="1955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AutoShape 4" descr="data:image/jpeg;base64,/9j/4AAQSkZJRgABAQAAAQABAAD/2wCEAAkGBxQSEhUUExQVFhUXFxUWGBcXFxQUGBcUFBgWFxQVFxQYHCggGBolHBQUITEhJSksLi4uFx8zODMsNygtLisBCgoKDg0OGxAQGywmHyQsLCwsLCwsLCw0LCwsLCwsLCwsLCwsLCwsLCwsLCwsLCwsLCwsLCwsLCwsLCwsLCwsLP/AABEIAMIBAwMBIgACEQEDEQH/xAAcAAACAgMBAQAAAAAAAAAAAAAEBQMGAAECBwj/xAA+EAABAgQEBAUBBQYGAgMAAAABAhEAAwQhBRIxQQYiUWETMnGBkaEHFEJSsSNigsHR8BUzcrLh8UOSJFPC/8QAGQEAAwEBAQAAAAAAAAAAAAAAAQIDAAQF/8QAJxEAAgIBBAEEAwEBAQAAAAAAAAECEQMSITFBBBMiMlEUYXHwgUL/2gAMAwEAAhEDEQA/ACgkxKhMHLkXaI1yWj2lkTPG0NEac0dhJjkAxIFEQaBZsIMSJBjlM0wRLndRAdhTR3TTlJMN5VQWvC1M5PSO/HB3iUo30VjKuw4zhE0vK0KFesD1VaZSSol22DOTsAO8TnFRjqbHjJydIa4nVS5CCuYsJSNy2uwHUmKHjHFy1ZkykmWlmSotmPUsQW2FgT+kLa/ElT15ppU5Ly0ZXCQACzal3SHZ+bsYWTJ4Pl6sLOQ/5N7frHi5vInN10exh8WMVb5AJVNU1s1SUhalNc5vIHuoqWbOxs4FugaLLwZw9LlzR486SuaCfDlpmpmBJHKpTCxVoH20iPEaoUtKmUgpmomEAplkJJWdQtdy3msz7A3JDPifAJdLQic+WbK8I2yp5lKSFJCwM7cx1UdN46PHtLVGvb/v9yJma+L7EmNSfvmMS6cOUy1JSemWUDMmH5JT7CPUSgJQoLAKcpdw9mvHnX2QyvFqaiqU5IQlDm/NNUVKv6S0fMeh8S1Ql0dQvpKmN/qKSEj5Ijsg/Y2+9zintNRXQs+y7GkmVNlJXnShYUlX7swXHo6T7kxeBVgx5d9jlEEU0yYR55mUHqmWAP8AcV/EegTk9Iljhsh8jSkw2rqE5bxX1kg5wLQxpaErPMbR1jEsJQyY6sdRek5p3JWap6i0Tie8JqKdsYZAxpwpmhO0Q1KiDaIDVqBaDcjxtFKAXgJpcjNN8C6qqZjaR3STHF9YbGnfURAqUH0galVUHS7uyaSQBpGqpYItrEMyZlgf7xeJ0x9jicCImpKnqY1UVIKWhVNnNpGqzDpVY9oV4xTuHECpqTBP3sEXMNC0xZJNCBSFdYyDJig5jI7LOXSEy5RN2joy4Z0kp+0anoQDaOS0XoXCmeJDQQSma5sIJSgmKLIybgmLDQw0w3AM4ClG3SD6KhGqoPXOCQwhJ53wh4YY8sgqcIl5MqUiKrWUJlltYt8qc8LcSlczs8DDkknTDlxxkrRWvCMUXjCuM6d4SV8sliQ+s3zJD9QAbHVzuI9GxOeEIUTZgSfQCPE62anOpZU+YlbO4VnYkhX4dXa7aGObzs+uoI6fAwaXrZLPrioZCoFJGoc8vRjvoPbeBitUvzHzNfsbH6N8wsmTiTaz+0aSStQSm/bcn9faPOUD1XJFk4KpjNmoRqEzRMU93yBTH5aLj9rVSRRJR+eakN1yhSm+QIV/ZYMtVlWGzIWRykg+U+bR7kt3ib7b5jfdpYGpmr+MiRb+Ix6MJL0mkebki3lQ2+xyiCaArOsycs+yAmWPqhXzBv2pTvCw5QGsyZLR7AlZ/wBkUXhKsq6GnkVed6Vc8yVyibZSWKwNBzZ7jdO7w9+2aszKp5I0ZU310Sn9VRpZHopgWO5pjf7IJ6ZlEZf4pcxb+kw5wfkqH8Megfc7ax47wLXLppfiJS4CnmABiuWohKiSdVJJT7H1f1uTUZ0hSS4UAR6EOI2HLq2XQM+NxdvsklT8paOa4hQjYkbwVT0gNzrHRcU7Oam9ivGlaJ6dUOquicQm8MvYGLRmpolKGhjCSRBScsK5c5tQY7TUXiMoMtGSGqKgO0TKCdWgGnnCDEzbRFlkRLp0riA4KnrE8k3gkzQIOprgFJ8laxjDDLTmSXEIDMeLrUTAbaiFU7DUFTtaOjHkjXuI5ISb9pXFREtMNMRw/KXTpG6WQMvMIvrjVo59MrpiWMh+jDUNGRvWiH0pByaAgawOukLxsVqlawwp0uHMcKZ1URYfQ3vDsU4SNIXTqsJFo4XiLh3gNthSSGE5UBzwReBUYjeNTMSezRkmjMZ0iH3glcsbxXJdcx3iSfiRy6t/feBPZWNFXsVn7SsQ8GmWwfOQhjZwpQBBa4t33jw+dUHRmHT/AJi88UY4ahcw5v2YCpaE9QGUmaDsc6Q0Uz7tnUyQ566CPO9TU22ejjxOMaAWKiAL9IuGA4QqTKM02WvlB/IknUD8x0B/oYO4b4YAZa+4BtcuQQNQB33Yxb6xBCQycoYjQHRrC9gLQmTLSpFFHcq/Bkwor5I0ZUzluxTMGSx0byEeqh0i28e0kmfMeYLolllORkGqiBodtekVejlgVcpYUQytn1dClA9BlB+kT8RVK5lTMSlacq0ZRzJuVghNvh4piy3j2+yWWFTT/Rxj8+XJwulpSQZixLXl0I5s5URs5LQl47mKXWZRcy5UtJZ3sHJPd1RZ+EOBySirqSSoZTKlagBLZFKLl9HCRbSAMUpUrxGaVXN8ynL2SGS1mDt8j0Fs1xjcieKnKkdcPSMg8M8omJIsxCSshJvuxH6GLHwPjwlqTJnqsoqGY6JXYJT2Tb5IhYlJ8MswLKYk3AN2Ave14WVctlKSescUczjUkdMsSnaZ7eunbeOEFjrFK4I4tM7/AONOV+0SOQqcZ0ja+qh9YtcySoXePUxzU1Z5uSDg6Y0EwEQKAAbCFudcb8ZTRTS0TbTG6ghWoEL5lDlU+0CS6hcFyKkqtDJyQGkzv7s5tHE2UsFheN5ikxIisgOwoEmKWIiUmYbvBdTPeIEzoxgbxSNTG/GKtIjWQVsYimBi6YIDdZKU1xEFNUtZQtBypyimAKiQWeKQknsyc4vlE5miMgCXILaxkCmNYIjE05UqeytIa0lYSGGkeLLxSYyUv5Ty+0NMP4gniwLxxLyl2g0exy6hOW4iBM5PSPMF8YTkpaxMDU3Fc651f6Q35MDHsKSlrNGpJTvHkcviyoS43MTSOL5wsbwPyoBPVV5IqH2g4n4VOUoJzzOUNsliVn4De8J5HFylqA0HWEHGtYqdNlJ2yqNyWuQHIB7RLNmjNaUdHjRuViZMkzClKdgE+guf6mLJhNKhCVXskAqc6rUQlP1NgL2gakpsieVN7E9SffvDtNHlJRZ0jMsOD+0ylm63URfZOzmOJtd8Ho/wOmzkp5c2wPlLJSCQzM1gq3XLEdbV5mUggJN7DQMPgEMR/wBQvqKsvkNhdIdr9Dq4uU3PT3IKprZAkFySm5IZWwbUf8drQk9VlIqjc6UFnVspCi73BcFm3Yl26dmNWxIkT1gKtmIBBJYGyWJix08/TIU5nLhQItYgpY6AC47khxYVSdUeLOSWbMsE/wDtb2vHR48WieXc+kZKAmWG2SB6sGjz7E0jxFkBjnznQ5rHmPQA2bTXvF7VVpKdQzRQuJQ5zAhIvmIBch7BLAt6t67R2+aricPiv3MDlT+bKPKxBJSSGsWPaxb27QHWVGaYT+a9+8akkJDXSbkgkg5nAbbJr67auSJOSQWO1tCNPW59Y4FFNUd90whQJKSkkKSXSoWIPrHqPDeNGpkhRstPKsfvDf0OseWSFw9wHEjTzX/AsZV9vyq9iT8mLePN45b8EfIhrjtyelpmgRItQIcQpoK8KB7R1TYgFqISdI9VNHltMNlzA8doIB1gComRyiZDULYyWt945kHLtAoVGxNgaQ6gqbMBLgRJlSQ5gLxIiMzvGo1m6gB7QNOlKcXjc1cRKnXF41GsLSkgXiFU17RqfPYRDmcQUgWdkxuIYyGBZ4WtZJBENJKiE21MRolJABMdUiSo9o8SUj0V4y7NBmY6mNyqYpIbSOlSemgjPGJ5RpCtvob0FYTMmJswvA0yWTvGpLOYLpqUzFBEtKlKOiQCSfQCFrfYLwRaOsKRcPB1ThpXOSs+VANuqrFI9tT7Q/wXgipT+0mylBvKgKQST1LKsOzv6Rk4jMUKdKhZsmnYjMCnroYzaVbjQilwISgpXnKTlQyztmANkg6OWb56RDKWQ6pimWoOSNlOFb784t2Ah3VzeXKCkJSyrEcxTZwNXf3Ywqq6dxbcAhvnT3PzEpZFdI6oR2ti1ahlYOXzEdgDm32b9NIkmqzEliC6SEvcKFwHI1ZJ+O8CVbSwpRUPEZRa7KISTp7LYW2fpAE6szaOygMzB+dJLO5DApUoFtSo+kVjCzOQR4xUSG1TcMXCgoOLXsyttD2EFYfhcmXOk8xUVFRYtrlOXle3V9A3aJ8IolEKmz08gJUSXBWeUAnsclyTdyRdzAdPWlU8HKGz5ybvlT5ZetkORYdYpHbYlLcsdXOnpIyrJTvt6iMn1SlyiC2Y6qvmHRibD1/SCfMgTAXSXNxuCxKQ2h12PaAaac6stxroLt2G3rEnkk1pYnppO0ASqNQQrMSGJ/hCAD11J6+upMGolZkFeYq5jcuBclrt0T/do1WodpaFHK5ACXbcG5LGwclth0hv90SZJYnKnKdnJuDbrffTT1OKbbKTW1iUIJLJue2ghlS0x0Kte0aStgyQw7an1MSyVXvDyTETDZalykMkuCNdx0fqIW0GKTZSlOLm4OxHUdocSp2zPEVRLeyiyDrvlOyx07/MFTl98CShF2CzeIJihHCcemgekIpswy1KB1B9R2Y7x3T1z9usb18ifJNeNFj6XxVMyXsYDp+LZoJe8BVOUsREKilxaHXkSvkD8eLWyGw4ymkEBJhPN4tngtpeOpc9IWQekcJSlRJIEH8mXYPxkgxfEc7KCDeOZfEU1+YwHbNbTpAk+XmJUIRZpPsd4I6uBzN4mmq0MQzeKJ6WVZtxCeSyeUxKopJbZoos075FeCLvYejjSZ+SMiu+II1FPypC/ixBZ4JHaJUTToI1Ul2TEM1QlgF+Ym/pHNyjr7DEKI3tvESgSXTpG0KdFt44mEggC1oUJ3SLPiANHtXCuHS6VGg8VQBWrd/yDoB9dY8c4ZpZk6pGQWRzqOwCb39WaLvMx5adXhc0tCr7FrUemnFEgNFQ41moWgTABnSQ/wC8i7v2DP8APtXkYuuYbRHi1QUZkqJZKUZ2Y8052SR0CAFHZliOSM3Of8KLHpAZZZgSClQzZmYEMgpcNYjLfvtdjqep0KAvyswN7dtHZQDdo3KGVLhQJJdtNLdXG3xd4FWlKQQSzX0uDcs4e4/sO7Fq3ZZOkJMeSC3MqxcOBblFwQS9mtv2aOOHqVayDmCUDUjLmYehCnv1ESVYXUTDKQQvNlWVfgSbjoGYFTdnF43X1IQgSZflAIJZnUbKYbDb09Y7U6VEeWEY3jOYiWhsiffMb69dbm7n5KdLZ0m4G/Z9W9niOWgksHJJAAFySdABuY9J4d+y/wARIVVTVIUR/ly8rp7KWoEP2A9zCNqPJm0kLsJq0zhlLIAQSkaBkhnHU6AeiruRHU6UQHDgkczC6hZhbQX+m8OsV4ATSqTNlzFKQCM4mF2T1KkAWcJ9P0TZvFQcuUsoBJDZcu2r7HV7D0hJpyVgi0+AabOSkpVmZzu4HQAe+nveLBw9iMtK1pmJGQoBWS6gUlaXZrquQS1/c3p9ZTlKgTlKdSpQcE7M3m6AB/QagihWhcxYUkstC0gEuCmUBNYMWJ/Zkn1tq0bF7dx5q0eqcKYZTqlJX4aCVB+YBRY6ebSzQTi/DMhb5EiWvZSQwfukWI+sV3DcdAAYs20Of8aCt4l6zIuFMqFSFylKQoMpJY/ybtG6GaSsPf1+ogri3FFBcooWkJIUFPKlTC4KSC60kjeE/wDj81S8ylSyrXmky7kX/wDGE69+neL/AJEO0FYpNWD8U4YlGZcsblw2214QUrEMdYsVXxjOWVgpksX5kpmJI9CFi9oRTKt1ZygX2zKzezv2+sGU4PgaMJLkENQczCCGIULwL4kszCCFp7gBbEag+VvrHeUHyzASHYXSS3QKYmBsHS0bnE5j2iaVMZN/aBaZbkvEVfP8NQa8NV7ChMyex0g+lyCUrNvCzxPETm0I2gaZVqOmgjKL6MaUsZrnSMlVMSCm8QvA5pyHHSKVYrZwqcXjIIlSCweMhgWcJUCbxFUJExipQSx05iW9Egt7tHcmXZydT9IJlUqiWCf6dv77RKU1FlIxslSJYS2aY46S0kH3MwfpvDCmpqZYSSKkkM/+SgEbgXV01f2ialw8MHP99It/DnBhmJC1qKEEWbzqB3Y2FmuX9IksrfxDJRS3F2HcQSZKclLSZczleeZmJ1uVZGNgbPoR1hJiOMFSgnw0E8ztnIGUnNfML2A/iEepq4HpSlmmBgQ4Wxvrs30gbC+BqKmVmWFTr/8AmUFJA6ZEgA3JJKnuYaNzl72ieqCXtR5tgk2smSpq5YKJSXKpqEBCUy0BWdRmkOfKLBRN9I6ROUqXdRC1rE1JJdwXTlKnYsTl9gdC59d48nJFBMQnKkHw0AWAYqFg2lhHkNXkSnKgXllQDMcyV9Qe4UG7jUQc1RelD4nqVncoBBKrEBncFgfxD6+zQixTEgCchcAksAzhJsx6Fr9jDCoqjMSQkEZgywXOZWUMoHYulRbuIrtPSqmzciLl2AYna9oXHBXuPKQ6oAhMslBmEqJU5sEpAct3DsNTeFM4PeH9RKGRSRdRQG1ulKgSQHs+V7bAQkSgmzE/MUQqHHBCEipStTMgFQf89gP1J9o9YpMbADE220MeWcPYNPmCZMloUUy0lSzowF99TZ27QYivWm0c+aUozv8ARtKkeoVmMJWjKTqGIPT+3jzmopUSpq0SiwJCgHskKPNlADvmNhvmUNogXiy2hbh1ZmqCslzLSSkMSM92Ursm5bcgDrGxtylubRpVnWLJzOwBAJuk5LvqpOhHdh3MD4JOUJ0krKW8RKSDl8kz9mR2BC1H2cwbjGHHOSH8oUQRdyPrHOF0WZaAS6jMQEi5eYpQGcgbJt9PWHjsNe1BsySoOLg7juOsdyZqxvBOOCYJ8xJMpKQtbFKkrLZiwt00a0LaqaghnV6pIBP0iT8eSZtaaIq6eZqynM+T/cdfhh9YVyJj6u6X+BYNF7wOmpJ0lMueFIVzZJoHNrpmbmDu6S+tm1it4/w6ql5wRMlEsJiXyvrlUD5VNdvqY6PS2JrJuLVK5GT5hcE7xPPpT5nswP8Ax2v/ACgRCjrtElPWkv2ve4jlljkt4nSpJ8ki5KV3QOYC/f8AtoAqppDEoG+tld2O0ME1BuQL9R2hZXTyonMoCDi13waWn7O5fMHS2YG973Nv+4gxyWxSTrE1CsJSyC6lH/iM4hpFJSCdY7ca33OaTOKdbgDp/KIzZ44wqZa/eNpSStQhlHdiOQwp5ZADROmnCUqKjfWCsLp8ov0hdilOtSVkegEBKjchMuvp2D6+8ZFfkTgEgEXFviMjUNsbyEsB5kkg9w8MqeqKfMG039freIafKlZKusErpgqYlWy7JHeEnjUwxyOJZ+DUJqJycw5EDMoEuCfwj0f9I9SRVCKhTYd9zppLM6sy1n1bL9LRs4yG1iUoqD0oVy1uy5qxJIDHU6dPcwkxnFkplrKtAkk/EIF433gCsWKgETSUyE885X7iSHSOpVZI9YWUtTSDGFbhfFuLDwZMoKcqCVMD2LTOwzFQB7CKXKBLkF3yk2OyrfqfiN4vXGonrmEAOWABcBI8qR2At8neCKBJcJSApaiAB1JsIL9+TUVS0Qo4I0SkEqJZIAJJJDBhFhwbgudJRmMlS1nmNnY//o30Dj1i7cK8Py6VIUwVOI5phF76pR+VP6teLTLUGhlK3SOeU6PCsTkBE15ktYWLkKKkqHfKWiKXSzSUGXmWhasgIGbKq1lFnFjvHsvEWGyamWZc0bHKr8SD+ZJ/lod4oXDVBV004hCCHcFZ8hS7O+4LOzPcGK42pOjatgjjVK6TDpVOkjnK1TCgFIVkYsbl3Kgb/lEeYUWNLKeYZms+h7kx7Xxbhq6uQQlSVzEB8oSEguC4SfYWOvxHjlDThEtJKXJvd+vT2+kPkxqXKNinRFMxRShZIHu/8omw0TFXsEDXZPcE79GEYatRN/0EHhSlgZlKLNqSWA0AfQRJY9PCLOdlimIM5KLjONGd1JLMBZybu3f574Xw/wD+VLIIUzqs/LlBWnVt0jSBMHmMpIOgIPuLiHWHVSZdZKWqyycpaySF8pUB/EPn3hklySdiLEaQg3DH0bW8KZkq8ew4zwumpAIORYDPqCOhH84GwDgQS5gmTlJVlLpSlyCRoVEgWHSOpwsislGsDwXw5UhC0gKA1OqVrcq+p+kD1EgpWuVM5pEwZJiDf+NJ2I1Hp8XaqlOU/wCp39IW12HZlpP7wc9nBP0EBxoVSPBsYojTz1SV6pJSD1Gx+GPvEFEkOoRYPtBA+/qGiQlLdHAAIHTb4itzGC7HWOWSp7HWnaJqEHMoM4hTiaGmEf3eGcqoKAybvAleMxc2IhoqnYGDUCSFhocY0krCQYUyDluNY5q6lajdxDKLbsVySJpFIo2AhxhWFFBzKvGsGRa5vDgDKGd41sDQLNqQgEtC5FXmlqUdibQ+mBKkekVeqkhiHYFX0hWrQUV+alyT3jcMl0AJfNG4qAJm0ozOkZgS8HU0rOuW/LzA3YM0HYXTpCXDawTWpDBQ2MInQP6X3iZBCEpVaWpIYtuBy3bt8RVjgs128NfqlJUD3BGoh/wtjIXTzJdTlMtAspbNl6ObWhFW8WU8tRFGibNIfWYtMkH3Nx6BonmhFu7Nj1LZE0jACAVTSJSEh1LXyhIG5BvFS4qx5E39jTgpkJLubKmrGi1dANk+8TYjMqqs/tl8uoSLIT6Dc9y5iv4jKCDlF239InDEi+qt2SS5ZKCSWG0WPguaBOSVXKUki25s7+hMVgTc4Z9BBuFFXMsFsgH1IGvqRDSjSYLs9nkYkOsSTcXHX2jy6TjUwRudiswjWObVRvTdl6r+I0pFz2EWfDpbyJZVYlCVema4HwRHilLicpEwTKklSEl/DTdU0jRCRoA+pOz7w44h+0upnoHgJ+7oYElJzTFF0OAv8IZVst+40jp8f2pyffAmTHeyLnxJxFLokkFQM5Qyy5QbMSpxnUkHlQOpZ7gXivYzhgr5EmpkDnKAFJsMykv4ieywvO43+H88n1CGzEnOpRupb2P4ysuVOQS2oPpD7hfiabRrMxKCunml1SiGKzoZsobG3vbQsYtq33B6dLbkmwnhefOmCWJSwXYlSVJCRuVEi0G4vgMylXkmAfukXCgLOP6GPW+G8ckVcoLkLCgLEaKQrXKpOxvrodRaNcS4ImqlsbKHlV06v1Bi7hsR1tPc8lppWkE4tTKXKzp/zJZzp7tqn3Dj1aDqjCZsrVBa9xcFvSO6bu8RaKX2XrhPF01dMiYDzMAsWsoAO7ex94eJVHhGA8Qrw6qmpTeWFEFO2RXMn4Co9Nw/i1FSkeGpAJD7lQ9EX+biDDMkqfIk8Lu1wWeZMAuSB0cge8BVddLloVMKhlSlSioXASA6vdhCioWkByc5fY797k/DR5/xbxMJgMqW3h/iUPx5S7BvwBie5ba6i8po4rKrxVUqmT1LPmUSo3diouQPp8QnShi2rw0qJHi824tGSqZOu4iPR0WboEJe+0K61br7PDJCWJUNIBWm1g94aNgpDHD5KSsWe0N59LLI8v0gDDFlny6Q5kzXFheMrFdWAolJSLWiSTPvpHdTTHzfSFwqCVMA0YASucy2KSxhNWy3WwFod1lV4YDh3hYCWKjvAf6Civ1FSyiANI3DVKUDVN4yD6y+gvGyVFUASQWAOkarMSBDA6xLQ0KS+YOD1go0shYYAOPkRrjdC06BZFUiayVh2FgSWfr6w5o5UtLZUwNSUEsNcOIYkAJLa7QHRugXElLXZFors+iWhJUvUxcEIOUFr7wmxac4AWUpT1PbVhqYN0ZJ9COkoCrSz6nQeneGNVQKRJUEMcxCSAtJtdR5XduVN4F/xJKX8NJXoHPID7a7doH/AMcnhwmYJThiJQyKU35l+YC3WNsxqkMKaTNSkeMES0f/AGTpiZQbq11L9EpJ7RP99p7+GVTiApVwZcshLaOylHVwQmxF4qCjmWCoqUkF7qJUp9RmOpPWDaRZS5Fki5T1BBSTfoFG3R4VwhzW49saT5KVKTNWSkLy5TlCfDmAJKAzuEAskkk+Z3LGEldiRcgFtCRoy/x5RsHduzRHX1xISh7Jc2JuC238Ihao3vFYx+ybkdldwfSHdBjhJAmOphlSAzN+r+4A2BMIVGOUi8O4pms9Jw3E100xM6UfDUGGUAqzJH4Fgap21tYh9Y9q4b4llVkoKSWUwzoJcpJfXtYsbP6uB82YPVLUoJUXAGmlvQQzTWzKeamZJWZSgWcAkag3TuC17e0RhNwlTGnBTR9GYlTBQe1t3A2+usVGuoTMmNJSpatDzJyJbqpgx7OTC7hn7QJc1IRU/spmyndEy9ik7H1s/wARcqetBYvCeRmUarslHG0ecY3wDVKmGYhKVApuAsBTjdlMDbZ9op8+jmU4UlSVIUCbEEEexj6IE0ERXeLcDRVyiGAmAHIrv+U/un6axHXT34GU2eS0HEs5CLETBulbqtuAdRZ7O3aE0paluWyhyyb2Gg19h7QfPo8qynQixG4IcERDQScxUOhi9Uth7OKCoZWU6RNOqUpKmjddLCW6wqlzOc2eGSsDZPMnZperQPh8xegBP1guhwwqU5HK8Wmlo0pFgIdtJUJuwWkpylDnfaJky1khg0FGnbmJiVM9xp7xOw0ZJSWZQeAlS0ZyH01ib/EGYPqWiCfJZb9bwTCvEZK5i+UEpdvaOaiWSnKNt4aqqVDQBt4ElkKzkXL6Rq3DYimJU+sZEM6YrMdr6RqBuUuJasRlBSOQhJHSA6HCiqYF6EatorvGpCRmOof4MFJUWCUqaEgu2I3XAROo0g5ul45EwKcp9REcmesKaYHGyh/MQJilQmUMqbZjc7gbskXMK22FI3iePkDw5di11at29dYQLWxYrKlalSibPcsemnxHEw8zklO47vHOV9QWGxJDjV7X9oPW5RL6O5tYPbuNdviAVgl1NZ/T2HSOl3N7tttEFVVAf0horpGdJXI3MIGg2jRqx4L2cKYWvlUku5300/rA66hxaA6nT3jojD7OeeS+AmklqUCtrCz/AFiKeOaLLgBCaYWckqOx3bf0hBXF5hs20FP3M1e1A5MdojREYkQwCwcNpGYk6taGi6VSibM+j6Qu4TAK2JY7dH7xbq8hCDmjlnG5MspVwUqYkILEOHcAEjod3YxZeHuM5lJlQp5krYE3B05V6Adj9ITTUFbnK7bdjuIVqWOmh037tf8AtoTSpbSK2qPf8F4ilzkhSFOCB2IcAsRtDNdcDHzvhdZMkqzoWUlJDp/MNCPlrGL5hPFhnJYjLMDul9QPxJfbT5iM8biq6Ecb3BuPZyJVSVDVaQr30P6fWKlJxMoClJ3MWPjGkmglc5CksEBlAhgsEpPobj1tCjD8Ozhzo9hHXDaKsizmTNKkOs3MEYTJCXLPDNNEgsCGgiRTS5Wl3jWY5lzgNYJSs66CIEy0u8dfexp0gBJp2I5QAzvGfewoM7CBJVVLUSBrEyadAvARmL6qnuVJOlx7QcagLlpO7QTkljS7xDTSUuQGAGkOthXuAonlKSCOtzC6diHhoK0eYnSG+MyiqWWYRUqwklIGr6QOxkrRiKpw6k8xufWMjsFMbgaxvTHVFXBawgp132g0FJzJSWWn8JOvpCuWUhlsQ94CxGQfFExCz1I3HcQ0WmI1TDaivmDSwGoOvsIQKrlKmOzqJc+mw9BFqkzErS0xID/i/rG6PDgFEkpvZ21HSFf7DF0V+hw9czmLgbC/07QYjDCku7jf0Gz+wh5SWdIDsbQBi9WJKVL7eXvtCuLfA2sreMTAhkp82p/dGw9YQLJ3gmZMKiVHUm8DrEdUI6VRGT1bnaZZYEeh/v3iJe8HSUjwidwoerEN+rQGreHTEaLZgT/d0qsAM13bQl2YGKysupR6kmLNw7zU5Tcspdh3APrFXlmJR+Uir4RLHF46MaSbwxh5wyppsegnDUzACqKDwuwnAnSPR56gUDKWt3iEuWMJMRpBKWMuhaE3EGA38SVuHKfQXI+IdVqXFy5EBnFvDUArTrC0wp0VOSoEnMNQz9DZlfSDsykKDaDRQ8zszv6HSN4tUSSrlGX00/u5+kRS1OAH/vWBJNdFYyTPV8Bx5GKUkyiqFftshyL3WBuCf/Ilge7esU3D5Zljw1AhaSUqBLkFJYjvfeEeGzjKnCYglK0EqSe6X+RFum1KKpRnpSUqU3iJbyrZv/UgAg94fXqW5KUNLtAsyYvNypHrBkkBN1C8dyZKRcm8Rz68OEteByA4qAQ5GhjiUhOUvrBlPOfVmiGtS+kZABqalQkFTXMTrSW0tEKJgAYkx2qYSOUwKtBODIKtC0L1KaYA5O0MUz8tmMD4hT2zJsTaNG63M6NVNaEnKT/3FQranJNUX1HxDKsphLUCST26wgxQ5prm0Uit66M9lYVLmBtYyIjMSNA8ZG0hsttBdCn7wHVeWSd+a/xGRkTXyf8Awz4RBjCyJdiYa4EXlh72jIyKPgXolkKPiCK/xmbj/VGRkDHyjTKzHMyMjI6ET6C6Ifs5noICXrGRkCPLNLhD/Ai0pbdRCOXGoyEj8pDPhEqoxEZGQ3Rh9gHnPrHoNOXReMjI5/8A0yr4FVQGzNAFckeEbbRkZGQjKhOENOHRze8ZGRefxJw+Q4WgMmw84Gmxd43gRaewsDKWSBZyF2J6xuMjix8nU+B5NMQ0yAV6CMjIq+CXZj85iCoUesZGQY8BfIPO8o9YNptBGRkMhZchChcRqfrGRkbsxW8T/wA1MIcWSPqYyMii+QrIE6RkZGRgn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dirty="0"/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683" y="676969"/>
            <a:ext cx="2688824" cy="20140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https://encrypted-tbn2.gstatic.com/images?q=tbn:ANd9GcSD3Ic2UoZD2eRa62LvHg9W_3QB4Bj0J7QLQ_aj6qL6tHWLuna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691" y="874975"/>
            <a:ext cx="2068391" cy="14108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ject 3"/>
          <p:cNvSpPr/>
          <p:nvPr/>
        </p:nvSpPr>
        <p:spPr>
          <a:xfrm>
            <a:off x="4837497" y="3325756"/>
            <a:ext cx="1455359" cy="100078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endParaRPr dirty="0"/>
          </a:p>
        </p:txBody>
      </p:sp>
      <p:sp>
        <p:nvSpPr>
          <p:cNvPr id="2" name="CaixaDeTexto 1"/>
          <p:cNvSpPr txBox="1"/>
          <p:nvPr/>
        </p:nvSpPr>
        <p:spPr>
          <a:xfrm>
            <a:off x="4007822" y="2865970"/>
            <a:ext cx="3374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i="1" dirty="0">
                <a:solidFill>
                  <a:schemeClr val="accent6">
                    <a:lumMod val="50000"/>
                  </a:schemeClr>
                </a:solidFill>
                <a:latin typeface="Adobe Caslon Pro Bold" panose="0205070206050A020403" pitchFamily="18" charset="0"/>
              </a:rPr>
              <a:t>Intensificação Sustentável</a:t>
            </a:r>
          </a:p>
        </p:txBody>
      </p:sp>
      <p:pic>
        <p:nvPicPr>
          <p:cNvPr id="17" name="Imagem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467" y="4879917"/>
            <a:ext cx="1647785" cy="12375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Imagem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6896" y="4610779"/>
            <a:ext cx="1962912" cy="1304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" name="Picture 4">
            <a:extLst>
              <a:ext uri="{FF2B5EF4-FFF2-40B4-BE49-F238E27FC236}">
                <a16:creationId xmlns:a16="http://schemas.microsoft.com/office/drawing/2014/main" xmlns="" id="{14D4701E-C21F-49FB-8A2E-B5873331F5A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Imagem 33" descr="DSC_8879.JPG">
            <a:extLst>
              <a:ext uri="{FF2B5EF4-FFF2-40B4-BE49-F238E27FC236}">
                <a16:creationId xmlns:a16="http://schemas.microsoft.com/office/drawing/2014/main" xmlns="" id="{D147BF99-95EA-44A7-A03C-C90D41203BED}"/>
              </a:ext>
            </a:extLst>
          </p:cNvPr>
          <p:cNvPicPr>
            <a:picLocks noChangeAspect="1"/>
          </p:cNvPicPr>
          <p:nvPr/>
        </p:nvPicPr>
        <p:blipFill>
          <a:blip r:embed="rId15">
            <a:lum bright="-4000" contrast="4000"/>
          </a:blip>
          <a:srcRect l="11055" t="10701" r="7316" b="21839"/>
          <a:stretch>
            <a:fillRect/>
          </a:stretch>
        </p:blipFill>
        <p:spPr>
          <a:xfrm>
            <a:off x="8988363" y="1910282"/>
            <a:ext cx="2896033" cy="16265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118632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3F12781-CABF-4B3D-8005-526DDA03F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A158E9FE-FF77-46CF-AC8C-653A2FBB13F6}"/>
              </a:ext>
            </a:extLst>
          </p:cNvPr>
          <p:cNvSpPr txBox="1"/>
          <p:nvPr/>
        </p:nvSpPr>
        <p:spPr>
          <a:xfrm>
            <a:off x="184959" y="1206230"/>
            <a:ext cx="11822082" cy="25853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none" rtlCol="0">
            <a:spAutoFit/>
          </a:bodyPr>
          <a:lstStyle/>
          <a:p>
            <a:r>
              <a:rPr lang="pt-BR" sz="5400" dirty="0">
                <a:solidFill>
                  <a:srgbClr val="FFFF00"/>
                </a:solidFill>
              </a:rPr>
              <a:t>De todos os nossos resultados, </a:t>
            </a:r>
          </a:p>
          <a:p>
            <a:r>
              <a:rPr lang="pt-BR" sz="5400" dirty="0">
                <a:solidFill>
                  <a:srgbClr val="FFFF00"/>
                </a:solidFill>
              </a:rPr>
              <a:t>90% virão das pessoas.</a:t>
            </a:r>
          </a:p>
          <a:p>
            <a:r>
              <a:rPr lang="pt-BR" sz="5400" dirty="0">
                <a:solidFill>
                  <a:srgbClr val="FFFF00"/>
                </a:solidFill>
              </a:rPr>
              <a:t>10% virão da tecnologia que você utiliza.</a:t>
            </a:r>
          </a:p>
        </p:txBody>
      </p:sp>
      <p:pic>
        <p:nvPicPr>
          <p:cNvPr id="5" name="Imagem 4" descr="DSC_8879.JPG">
            <a:extLst>
              <a:ext uri="{FF2B5EF4-FFF2-40B4-BE49-F238E27FC236}">
                <a16:creationId xmlns:a16="http://schemas.microsoft.com/office/drawing/2014/main" xmlns="" id="{380DB8A0-D7F3-4052-9A3E-B30AEE45D9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/>
          </a:blip>
          <a:srcRect b="15094"/>
          <a:stretch/>
        </p:blipFill>
        <p:spPr>
          <a:xfrm>
            <a:off x="20" y="0"/>
            <a:ext cx="12191980" cy="715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940.JPG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7999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15363" y="5232809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dirty="0" err="1">
                <a:solidFill>
                  <a:srgbClr val="FFFF00"/>
                </a:solidFill>
                <a:latin typeface="Century Gothic"/>
                <a:cs typeface="Century Gothic"/>
              </a:rPr>
              <a:t>Agrosilvopastoril</a:t>
            </a:r>
            <a: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  <a:t/>
            </a:r>
            <a:b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</a:br>
            <a:r>
              <a:rPr lang="en-US" sz="2400" dirty="0">
                <a:solidFill>
                  <a:srgbClr val="FFFF00"/>
                </a:solidFill>
                <a:latin typeface="Century Gothic"/>
                <a:cs typeface="Century Gothic"/>
              </a:rPr>
              <a:t>Rio de Janeiro</a:t>
            </a:r>
          </a:p>
        </p:txBody>
      </p:sp>
    </p:spTree>
    <p:extLst>
      <p:ext uri="{BB962C8B-B14F-4D97-AF65-F5344CB8AC3E}">
        <p14:creationId xmlns:p14="http://schemas.microsoft.com/office/powerpoint/2010/main" val="7277581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14006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4130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182979"/>
            <a:ext cx="6838732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12 Ha 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(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Agrosilvopastoril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)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+ 50 Ha 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(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Eucalipto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Solteiro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)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</a:p>
          <a:p>
            <a:pPr marL="285750" indent="-285750">
              <a:buFontTx/>
              <a:buChar char="-"/>
            </a:pP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Perto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dos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Consumidores</a:t>
            </a:r>
            <a:endParaRPr lang="en-US" sz="2400" b="1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pPr marL="285750" indent="-285750">
              <a:buFontTx/>
              <a:buChar char="-"/>
            </a:pP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Relação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com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ponto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venda</a:t>
            </a:r>
            <a:endParaRPr lang="en-US" sz="2400" b="1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pPr marL="285750" indent="-285750">
              <a:buFontTx/>
              <a:buChar char="-"/>
            </a:pPr>
            <a:endParaRPr lang="en-US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0674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20170901_154901_18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8080" cy="6857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766" y="3044231"/>
            <a:ext cx="8229600" cy="1143000"/>
          </a:xfrm>
        </p:spPr>
        <p:txBody>
          <a:bodyPr/>
          <a:lstStyle/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Produção</a:t>
            </a: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31960" y="3837536"/>
            <a:ext cx="8229600" cy="4525963"/>
          </a:xfrm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Lenha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</a:p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Leite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Cabra</a:t>
            </a: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Água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De Côco  </a:t>
            </a:r>
          </a:p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Leite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Vaca</a:t>
            </a: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Ovo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caipira</a:t>
            </a:r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</a:p>
          <a:p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Suinos</a:t>
            </a: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pPr marL="0" indent="0">
              <a:buNone/>
            </a:pP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501286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20170731_203633_07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8016" y="584256"/>
            <a:ext cx="4317809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Manejo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do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Pastoreio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425917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rcRect t="1177" b="1177"/>
          <a:stretch>
            <a:fillRect/>
          </a:stretch>
        </p:blipFill>
        <p:spPr>
          <a:xfrm>
            <a:off x="0" y="0"/>
            <a:ext cx="12191999" cy="6857999"/>
          </a:xfrm>
        </p:spPr>
      </p:pic>
      <p:sp>
        <p:nvSpPr>
          <p:cNvPr id="3" name="TextBox 2"/>
          <p:cNvSpPr txBox="1"/>
          <p:nvPr/>
        </p:nvSpPr>
        <p:spPr>
          <a:xfrm>
            <a:off x="256692" y="5470302"/>
            <a:ext cx="4779874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Piquete</a:t>
            </a:r>
            <a:r>
              <a:rPr lang="en-US" sz="32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Após</a:t>
            </a:r>
            <a:r>
              <a:rPr lang="en-US" sz="32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Pastoreio</a:t>
            </a:r>
            <a:endParaRPr lang="en-US" sz="32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424619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1177" b="1177"/>
          <a:stretch>
            <a:fillRect/>
          </a:stretch>
        </p:blipFill>
        <p:spPr>
          <a:xfrm>
            <a:off x="1" y="0"/>
            <a:ext cx="12192000" cy="6858000"/>
          </a:xfrm>
        </p:spPr>
      </p:pic>
      <p:sp>
        <p:nvSpPr>
          <p:cNvPr id="3" name="TextBox 2"/>
          <p:cNvSpPr txBox="1"/>
          <p:nvPr/>
        </p:nvSpPr>
        <p:spPr>
          <a:xfrm>
            <a:off x="74218" y="232685"/>
            <a:ext cx="8947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Recuperação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do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Piquete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+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Próximo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Piquete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já</a:t>
            </a:r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Pastoreado</a:t>
            </a:r>
            <a:endParaRPr lang="en-US" sz="24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9574455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1115" b="1115"/>
          <a:stretch>
            <a:fillRect/>
          </a:stretch>
        </p:blipFill>
        <p:spPr>
          <a:xfrm>
            <a:off x="0" y="0"/>
            <a:ext cx="12192000" cy="6858001"/>
          </a:xfrm>
        </p:spPr>
      </p:pic>
      <p:sp>
        <p:nvSpPr>
          <p:cNvPr id="2" name="TextBox 1"/>
          <p:cNvSpPr txBox="1"/>
          <p:nvPr/>
        </p:nvSpPr>
        <p:spPr>
          <a:xfrm>
            <a:off x="123867" y="5649393"/>
            <a:ext cx="7797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FF00"/>
                </a:solidFill>
                <a:latin typeface="Century Gothic"/>
                <a:cs typeface="Century Gothic"/>
              </a:rPr>
              <a:t>Piquetes</a:t>
            </a:r>
            <a:r>
              <a:rPr lang="en-US" sz="24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dirty="0" err="1">
                <a:solidFill>
                  <a:srgbClr val="FFFF00"/>
                </a:solidFill>
                <a:latin typeface="Century Gothic"/>
                <a:cs typeface="Century Gothic"/>
              </a:rPr>
              <a:t>recuperados</a:t>
            </a:r>
            <a:r>
              <a:rPr lang="en-US" sz="24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dirty="0" err="1">
                <a:solidFill>
                  <a:srgbClr val="FFFF00"/>
                </a:solidFill>
                <a:latin typeface="Century Gothic"/>
                <a:cs typeface="Century Gothic"/>
              </a:rPr>
              <a:t>prontos</a:t>
            </a:r>
            <a:r>
              <a:rPr lang="en-US" sz="24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400" dirty="0" err="1">
                <a:solidFill>
                  <a:srgbClr val="FFFF00"/>
                </a:solidFill>
                <a:latin typeface="Century Gothic"/>
                <a:cs typeface="Century Gothic"/>
              </a:rPr>
              <a:t>para</a:t>
            </a:r>
            <a:r>
              <a:rPr lang="en-US" sz="2400" dirty="0">
                <a:solidFill>
                  <a:srgbClr val="FFFF00"/>
                </a:solidFill>
                <a:latin typeface="Century Gothic"/>
                <a:cs typeface="Century Gothic"/>
              </a:rPr>
              <a:t> novo </a:t>
            </a:r>
            <a:r>
              <a:rPr lang="en-US" sz="2400" dirty="0" err="1">
                <a:solidFill>
                  <a:srgbClr val="FFFF00"/>
                </a:solidFill>
                <a:latin typeface="Century Gothic"/>
                <a:cs typeface="Century Gothic"/>
              </a:rPr>
              <a:t>pastoreio</a:t>
            </a:r>
            <a:endParaRPr lang="en-US" sz="24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738160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40061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19671" y="0"/>
            <a:ext cx="12172329" cy="6781046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  <a:t>M.O. No Solo</a:t>
            </a:r>
          </a:p>
        </p:txBody>
      </p:sp>
    </p:spTree>
    <p:extLst>
      <p:ext uri="{BB962C8B-B14F-4D97-AF65-F5344CB8AC3E}">
        <p14:creationId xmlns:p14="http://schemas.microsoft.com/office/powerpoint/2010/main" val="230718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2209800" y="0"/>
            <a:ext cx="7772400" cy="1219200"/>
          </a:xfrm>
        </p:spPr>
        <p:txBody>
          <a:bodyPr>
            <a:normAutofit/>
          </a:bodyPr>
          <a:lstStyle/>
          <a:p>
            <a:r>
              <a:rPr lang="en-US" sz="3200" dirty="0" err="1">
                <a:latin typeface="Century Gothic"/>
                <a:cs typeface="Century Gothic"/>
              </a:rPr>
              <a:t>Marca</a:t>
            </a:r>
            <a:r>
              <a:rPr lang="en-US" sz="3200" dirty="0">
                <a:latin typeface="Century Gothic"/>
                <a:cs typeface="Century Gothic"/>
              </a:rPr>
              <a:t> “Ah Pashto”</a:t>
            </a:r>
          </a:p>
        </p:txBody>
      </p:sp>
      <p:pic>
        <p:nvPicPr>
          <p:cNvPr id="6" name="Picture 5" descr="LogoLenhaAhpashto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446"/>
          <a:stretch/>
        </p:blipFill>
        <p:spPr>
          <a:xfrm>
            <a:off x="7335700" y="1219944"/>
            <a:ext cx="2646500" cy="4293933"/>
          </a:xfrm>
          <a:prstGeom prst="rect">
            <a:avLst/>
          </a:prstGeom>
        </p:spPr>
      </p:pic>
      <p:pic>
        <p:nvPicPr>
          <p:cNvPr id="8" name="Picture 7" descr="FotoRótuloLeite2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9" t="14575" r="11362" b="29199"/>
          <a:stretch/>
        </p:blipFill>
        <p:spPr>
          <a:xfrm>
            <a:off x="2249308" y="1260435"/>
            <a:ext cx="2683329" cy="2482252"/>
          </a:xfrm>
          <a:prstGeom prst="rect">
            <a:avLst/>
          </a:prstGeom>
        </p:spPr>
      </p:pic>
      <p:pic>
        <p:nvPicPr>
          <p:cNvPr id="9" name="Picture 8" descr="LogoLenhaAhpashto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798" b="41446"/>
          <a:stretch/>
        </p:blipFill>
        <p:spPr>
          <a:xfrm>
            <a:off x="1524001" y="6280958"/>
            <a:ext cx="9143999" cy="57704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76819" y="4935818"/>
            <a:ext cx="45352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entury Gothic"/>
                <a:cs typeface="Century Gothic"/>
              </a:rPr>
              <a:t>- </a:t>
            </a:r>
            <a:r>
              <a:rPr lang="en-US" sz="2000" dirty="0" err="1">
                <a:latin typeface="Century Gothic"/>
                <a:cs typeface="Century Gothic"/>
              </a:rPr>
              <a:t>Leite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  <a:r>
              <a:rPr lang="en-US" sz="2000" dirty="0" err="1">
                <a:latin typeface="Century Gothic"/>
                <a:cs typeface="Century Gothic"/>
              </a:rPr>
              <a:t>neutro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  <a:r>
              <a:rPr lang="en-US" sz="2000" dirty="0" err="1">
                <a:latin typeface="Century Gothic"/>
                <a:cs typeface="Century Gothic"/>
              </a:rPr>
              <a:t>em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  <a:r>
              <a:rPr lang="en-US" sz="2000" dirty="0" err="1">
                <a:latin typeface="Century Gothic"/>
                <a:cs typeface="Century Gothic"/>
              </a:rPr>
              <a:t>metano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  <a:r>
              <a:rPr lang="en-US" sz="2000" dirty="0" err="1">
                <a:latin typeface="Century Gothic"/>
                <a:cs typeface="Century Gothic"/>
              </a:rPr>
              <a:t>entérico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6820" y="5438851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entury Gothic"/>
                <a:cs typeface="Century Gothic"/>
              </a:rPr>
              <a:t>- </a:t>
            </a:r>
            <a:r>
              <a:rPr lang="en-US" sz="2000" dirty="0" err="1">
                <a:latin typeface="Century Gothic"/>
                <a:cs typeface="Century Gothic"/>
              </a:rPr>
              <a:t>Lenha</a:t>
            </a:r>
            <a:r>
              <a:rPr lang="en-US" sz="2000" dirty="0">
                <a:latin typeface="Century Gothic"/>
                <a:cs typeface="Century Gothic"/>
              </a:rPr>
              <a:t> de </a:t>
            </a:r>
            <a:r>
              <a:rPr lang="en-US" sz="2000" dirty="0" err="1">
                <a:latin typeface="Century Gothic"/>
                <a:cs typeface="Century Gothic"/>
              </a:rPr>
              <a:t>origem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  <a:r>
              <a:rPr lang="en-US" sz="2000" dirty="0" err="1">
                <a:latin typeface="Century Gothic"/>
                <a:cs typeface="Century Gothic"/>
              </a:rPr>
              <a:t>sustentável</a:t>
            </a:r>
            <a:r>
              <a:rPr lang="en-US" sz="2000" dirty="0">
                <a:latin typeface="Century Gothic"/>
                <a:cs typeface="Century Gothic"/>
              </a:rPr>
              <a:t>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99181" y="3814938"/>
            <a:ext cx="2868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Century Gothic"/>
                <a:cs typeface="Century Gothic"/>
              </a:rPr>
              <a:t>Projeto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Pecuária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Neutra</a:t>
            </a:r>
            <a:endParaRPr lang="en-US" dirty="0">
              <a:latin typeface="Century Gothic"/>
              <a:cs typeface="Century Gothic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964707" y="5654295"/>
            <a:ext cx="3411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Century Gothic"/>
                <a:cs typeface="Century Gothic"/>
              </a:rPr>
              <a:t>Projeto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Agronegócio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Neutro</a:t>
            </a:r>
            <a:r>
              <a:rPr lang="en-US" dirty="0">
                <a:latin typeface="Century Gothic"/>
                <a:cs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28601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3"/>
          <p:cNvPicPr>
            <a:picLocks noChangeAspect="1"/>
          </p:cNvPicPr>
          <p:nvPr/>
        </p:nvPicPr>
        <p:blipFill>
          <a:blip r:embed="rId3"/>
          <a:srcRect t="1177" b="1177"/>
          <a:stretch>
            <a:fillRect/>
          </a:stretch>
        </p:blipFill>
        <p:spPr>
          <a:xfrm>
            <a:off x="0" y="0"/>
            <a:ext cx="12192000" cy="6858001"/>
          </a:xfrm>
          <a:prstGeom prst="rect">
            <a:avLst/>
          </a:prstGeom>
        </p:spPr>
      </p:pic>
      <p:pic>
        <p:nvPicPr>
          <p:cNvPr id="5" name="Picture 4" descr="IMG-20180116-WA0014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3664" y="83560"/>
            <a:ext cx="1317606" cy="13176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23576" y="14312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rgbClr val="FFFF00"/>
                </a:solidFill>
                <a:latin typeface="Century Gothic"/>
                <a:cs typeface="Century Gothic"/>
              </a:rPr>
              <a:t>Neutralização</a:t>
            </a:r>
            <a:endParaRPr lang="en-US" sz="36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4294967295"/>
          </p:nvPr>
        </p:nvSpPr>
        <p:spPr>
          <a:xfrm>
            <a:off x="4221932" y="2574266"/>
            <a:ext cx="8229600" cy="4525963"/>
          </a:xfrm>
        </p:spPr>
        <p:txBody>
          <a:bodyPr/>
          <a:lstStyle/>
          <a:p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Capacidade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neutralizar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 as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emissões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 de 238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cabras</a:t>
            </a:r>
            <a:endParaRPr lang="en-US" sz="2800" dirty="0">
              <a:solidFill>
                <a:srgbClr val="FFFF00"/>
              </a:solidFill>
              <a:latin typeface="Century Gothic"/>
              <a:cs typeface="Century Gothic"/>
            </a:endParaRPr>
          </a:p>
          <a:p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9362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40032.JPG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606560" y="5484986"/>
            <a:ext cx="4333638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Proteção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das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Mudas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751305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-20180109-WA0017.jpg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48" b="32648"/>
          <a:stretch>
            <a:fillRect/>
          </a:stretch>
        </p:blipFill>
        <p:spPr>
          <a:xfrm>
            <a:off x="-9018" y="0"/>
            <a:ext cx="12201018" cy="6858002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2646" y="529025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Animais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Respeitando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o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Fio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079414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973.JPG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13342" y="0"/>
            <a:ext cx="12178658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33881" y="5308365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rgbClr val="FFFF00"/>
                </a:solidFill>
                <a:latin typeface="Century Gothic"/>
                <a:cs typeface="Century Gothic"/>
              </a:rPr>
              <a:t>Crescimento</a:t>
            </a:r>
            <a:r>
              <a:rPr lang="en-US" sz="36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600" b="1" dirty="0" err="1">
                <a:solidFill>
                  <a:srgbClr val="FFFF00"/>
                </a:solidFill>
                <a:latin typeface="Century Gothic"/>
                <a:cs typeface="Century Gothic"/>
              </a:rPr>
              <a:t>junto</a:t>
            </a:r>
            <a:r>
              <a:rPr lang="en-US" sz="3600" b="1" dirty="0">
                <a:solidFill>
                  <a:srgbClr val="FFFF00"/>
                </a:solidFill>
                <a:latin typeface="Century Gothic"/>
                <a:cs typeface="Century Gothic"/>
              </a:rPr>
              <a:t> com </a:t>
            </a:r>
            <a:r>
              <a:rPr lang="en-US" sz="36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pasto</a:t>
            </a:r>
            <a:endParaRPr lang="en-US" sz="36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980574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40042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315913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Produto</a:t>
            </a:r>
            <a:r>
              <a:rPr lang="en-US" sz="3200" b="1" dirty="0">
                <a:solidFill>
                  <a:srgbClr val="FFFF00"/>
                </a:solidFill>
                <a:latin typeface="Century Gothic"/>
                <a:cs typeface="Century Gothic"/>
              </a:rPr>
              <a:t> Final do </a:t>
            </a:r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Sistema</a:t>
            </a:r>
            <a:endParaRPr lang="en-US" sz="32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6344331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992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  <a:t>No Ponto de Venda</a:t>
            </a:r>
          </a:p>
        </p:txBody>
      </p:sp>
    </p:spTree>
    <p:extLst>
      <p:ext uri="{BB962C8B-B14F-4D97-AF65-F5344CB8AC3E}">
        <p14:creationId xmlns:p14="http://schemas.microsoft.com/office/powerpoint/2010/main" val="34890444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Century Gothic"/>
                <a:cs typeface="Century Gothic"/>
              </a:rPr>
              <a:t>Venda de </a:t>
            </a:r>
            <a:r>
              <a:rPr lang="en-US" sz="3600" dirty="0" err="1">
                <a:latin typeface="Century Gothic"/>
                <a:cs typeface="Century Gothic"/>
              </a:rPr>
              <a:t>Lenha</a:t>
            </a:r>
            <a:endParaRPr lang="en-US" sz="3600" dirty="0">
              <a:latin typeface="Century Gothic"/>
              <a:cs typeface="Century Goth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524000" y="1366233"/>
            <a:ext cx="8229600" cy="4525963"/>
          </a:xfrm>
        </p:spPr>
        <p:txBody>
          <a:bodyPr/>
          <a:lstStyle/>
          <a:p>
            <a:r>
              <a:rPr lang="en-US" dirty="0" err="1">
                <a:latin typeface="Century Gothic"/>
                <a:cs typeface="Century Gothic"/>
              </a:rPr>
              <a:t>Média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por</a:t>
            </a:r>
            <a:r>
              <a:rPr lang="en-US" dirty="0">
                <a:latin typeface="Century Gothic"/>
                <a:cs typeface="Century Gothic"/>
              </a:rPr>
              <a:t> </a:t>
            </a:r>
            <a:r>
              <a:rPr lang="en-US" dirty="0" err="1">
                <a:latin typeface="Century Gothic"/>
                <a:cs typeface="Century Gothic"/>
              </a:rPr>
              <a:t>mês</a:t>
            </a:r>
            <a:endParaRPr lang="en-US" dirty="0">
              <a:latin typeface="Century Gothic"/>
              <a:cs typeface="Century Gothic"/>
            </a:endParaRPr>
          </a:p>
          <a:p>
            <a:pPr lvl="1"/>
            <a:r>
              <a:rPr lang="en-US" dirty="0">
                <a:latin typeface="Century Gothic"/>
                <a:cs typeface="Century Gothic"/>
              </a:rPr>
              <a:t>425 </a:t>
            </a:r>
            <a:r>
              <a:rPr lang="en-US" dirty="0" err="1">
                <a:latin typeface="Century Gothic"/>
                <a:cs typeface="Century Gothic"/>
              </a:rPr>
              <a:t>sacos</a:t>
            </a:r>
            <a:r>
              <a:rPr lang="en-US" dirty="0">
                <a:latin typeface="Century Gothic"/>
                <a:cs typeface="Century Gothic"/>
              </a:rPr>
              <a:t> de 7kg </a:t>
            </a:r>
            <a:r>
              <a:rPr lang="en-US" dirty="0" err="1">
                <a:latin typeface="Century Gothic"/>
                <a:cs typeface="Century Gothic"/>
              </a:rPr>
              <a:t>por</a:t>
            </a:r>
            <a:r>
              <a:rPr lang="en-US" dirty="0">
                <a:latin typeface="Century Gothic"/>
                <a:cs typeface="Century Gothic"/>
              </a:rPr>
              <a:t> R$ 17,00 </a:t>
            </a:r>
          </a:p>
          <a:p>
            <a:pPr lvl="1"/>
            <a:r>
              <a:rPr lang="en-US" dirty="0">
                <a:latin typeface="Century Gothic"/>
                <a:cs typeface="Century Gothic"/>
              </a:rPr>
              <a:t>Valor de R$ 850,00/m3 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4" name="Picture 3" descr="P1130994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1"/>
          <a:stretch/>
        </p:blipFill>
        <p:spPr>
          <a:xfrm>
            <a:off x="5266816" y="3241602"/>
            <a:ext cx="5401184" cy="3465991"/>
          </a:xfrm>
          <a:prstGeom prst="rect">
            <a:avLst/>
          </a:prstGeom>
        </p:spPr>
      </p:pic>
      <p:pic>
        <p:nvPicPr>
          <p:cNvPr id="5" name="Picture 4" descr="P1130892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3" t="12947" r="18848"/>
          <a:stretch/>
        </p:blipFill>
        <p:spPr>
          <a:xfrm>
            <a:off x="1524000" y="3241602"/>
            <a:ext cx="3742816" cy="3465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9538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>
                <a:latin typeface="Century Gothic"/>
                <a:cs typeface="Century Gothic"/>
              </a:rPr>
              <a:t>Números</a:t>
            </a:r>
            <a:r>
              <a:rPr lang="en-US" sz="3200" dirty="0">
                <a:latin typeface="Century Gothic"/>
                <a:cs typeface="Century Gothic"/>
              </a:rPr>
              <a:t> do </a:t>
            </a:r>
            <a:r>
              <a:rPr lang="en-US" sz="3200" dirty="0" err="1">
                <a:latin typeface="Century Gothic"/>
                <a:cs typeface="Century Gothic"/>
              </a:rPr>
              <a:t>Sistema</a:t>
            </a:r>
            <a:endParaRPr lang="en-US" sz="3200" dirty="0">
              <a:latin typeface="Century Gothic"/>
              <a:cs typeface="Century Goth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524000" y="1600201"/>
            <a:ext cx="5892800" cy="2309813"/>
          </a:xfrm>
        </p:spPr>
        <p:txBody>
          <a:bodyPr/>
          <a:lstStyle/>
          <a:p>
            <a:r>
              <a:rPr lang="en-US" sz="2800" dirty="0" err="1">
                <a:latin typeface="Century Gothic"/>
                <a:cs typeface="Century Gothic"/>
              </a:rPr>
              <a:t>Água</a:t>
            </a:r>
            <a:r>
              <a:rPr lang="en-US" sz="2800" dirty="0">
                <a:latin typeface="Century Gothic"/>
                <a:cs typeface="Century Gothic"/>
              </a:rPr>
              <a:t> de côco: 30.800,00 </a:t>
            </a:r>
            <a:r>
              <a:rPr lang="en-US" sz="2800" dirty="0" err="1">
                <a:latin typeface="Century Gothic"/>
                <a:cs typeface="Century Gothic"/>
              </a:rPr>
              <a:t>Lts</a:t>
            </a:r>
            <a:r>
              <a:rPr lang="en-US" sz="2800" dirty="0">
                <a:latin typeface="Century Gothic"/>
                <a:cs typeface="Century Gothic"/>
              </a:rPr>
              <a:t> </a:t>
            </a:r>
          </a:p>
          <a:p>
            <a:r>
              <a:rPr lang="en-US" sz="2800" dirty="0" err="1">
                <a:latin typeface="Century Gothic"/>
                <a:cs typeface="Century Gothic"/>
              </a:rPr>
              <a:t>Leite</a:t>
            </a:r>
            <a:r>
              <a:rPr lang="en-US" sz="2800" dirty="0">
                <a:latin typeface="Century Gothic"/>
                <a:cs typeface="Century Gothic"/>
              </a:rPr>
              <a:t>: 3.000,00 </a:t>
            </a:r>
            <a:r>
              <a:rPr lang="en-US" sz="2800" dirty="0" err="1">
                <a:latin typeface="Century Gothic"/>
                <a:cs typeface="Century Gothic"/>
              </a:rPr>
              <a:t>Lts</a:t>
            </a:r>
            <a:endParaRPr lang="en-US" sz="2800" dirty="0">
              <a:latin typeface="Century Gothic"/>
              <a:cs typeface="Century Gothic"/>
            </a:endParaRPr>
          </a:p>
          <a:p>
            <a:r>
              <a:rPr lang="en-US" sz="2800" dirty="0" err="1">
                <a:latin typeface="Century Gothic"/>
                <a:cs typeface="Century Gothic"/>
              </a:rPr>
              <a:t>Ovos</a:t>
            </a:r>
            <a:r>
              <a:rPr lang="en-US" sz="2800" dirty="0">
                <a:latin typeface="Century Gothic"/>
                <a:cs typeface="Century Gothic"/>
              </a:rPr>
              <a:t>: 1.500,00 Un</a:t>
            </a:r>
          </a:p>
          <a:p>
            <a:r>
              <a:rPr lang="en-US" sz="2800" dirty="0" err="1">
                <a:latin typeface="Century Gothic"/>
                <a:cs typeface="Century Gothic"/>
              </a:rPr>
              <a:t>Lenha</a:t>
            </a:r>
            <a:r>
              <a:rPr lang="en-US" sz="2800" dirty="0">
                <a:latin typeface="Century Gothic"/>
                <a:cs typeface="Century Gothic"/>
              </a:rPr>
              <a:t> : 425 </a:t>
            </a:r>
            <a:r>
              <a:rPr lang="en-US" sz="2800" dirty="0" err="1">
                <a:latin typeface="Century Gothic"/>
                <a:cs typeface="Century Gothic"/>
              </a:rPr>
              <a:t>Sacos</a:t>
            </a:r>
            <a:r>
              <a:rPr lang="en-US" sz="2800" dirty="0">
                <a:latin typeface="Century Gothic"/>
                <a:cs typeface="Century Gothic"/>
              </a:rPr>
              <a:t> / 7Kg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/>
          <a:srcRect t="13336" b="13336"/>
          <a:stretch>
            <a:fillRect/>
          </a:stretch>
        </p:blipFill>
        <p:spPr>
          <a:xfrm>
            <a:off x="7249996" y="4927837"/>
            <a:ext cx="3418004" cy="18797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24254" y="3816012"/>
            <a:ext cx="5660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entury Gothic"/>
                <a:cs typeface="Century Gothic"/>
              </a:rPr>
              <a:t>Faturamento</a:t>
            </a:r>
            <a:r>
              <a:rPr lang="en-US" sz="2400" dirty="0">
                <a:latin typeface="Century Gothic"/>
                <a:cs typeface="Century Gothic"/>
              </a:rPr>
              <a:t> </a:t>
            </a:r>
            <a:r>
              <a:rPr lang="en-US" sz="2400" dirty="0" err="1">
                <a:latin typeface="Century Gothic"/>
                <a:cs typeface="Century Gothic"/>
              </a:rPr>
              <a:t>Geral</a:t>
            </a:r>
            <a:r>
              <a:rPr lang="en-US" sz="2400" dirty="0">
                <a:latin typeface="Century Gothic"/>
                <a:cs typeface="Century Gothic"/>
              </a:rPr>
              <a:t>: R$ 170 mil / </a:t>
            </a:r>
            <a:r>
              <a:rPr lang="en-US" sz="2400" dirty="0" err="1">
                <a:latin typeface="Century Gothic"/>
                <a:cs typeface="Century Gothic"/>
              </a:rPr>
              <a:t>mês</a:t>
            </a:r>
            <a:r>
              <a:rPr lang="en-US" sz="2400" dirty="0">
                <a:latin typeface="Century Gothic"/>
                <a:cs typeface="Century Gothic"/>
              </a:rPr>
              <a:t> </a:t>
            </a:r>
          </a:p>
        </p:txBody>
      </p:sp>
      <p:pic>
        <p:nvPicPr>
          <p:cNvPr id="6" name="Picture 5" descr="IMG-20180116-WA001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998" y="1021663"/>
            <a:ext cx="1825458" cy="18254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24255" y="4512118"/>
            <a:ext cx="5234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entury Gothic"/>
                <a:cs typeface="Century Gothic"/>
              </a:rPr>
              <a:t>Faturamento</a:t>
            </a:r>
            <a:r>
              <a:rPr lang="en-US" sz="2400" dirty="0">
                <a:latin typeface="Century Gothic"/>
                <a:cs typeface="Century Gothic"/>
              </a:rPr>
              <a:t> </a:t>
            </a:r>
            <a:r>
              <a:rPr lang="en-US" sz="2400" dirty="0" err="1">
                <a:latin typeface="Century Gothic"/>
                <a:cs typeface="Century Gothic"/>
              </a:rPr>
              <a:t>Sítio</a:t>
            </a:r>
            <a:r>
              <a:rPr lang="en-US" sz="2400" dirty="0">
                <a:latin typeface="Century Gothic"/>
                <a:cs typeface="Century Gothic"/>
              </a:rPr>
              <a:t>: R$ 32 mil / </a:t>
            </a:r>
            <a:r>
              <a:rPr lang="en-US" sz="2400" dirty="0" err="1">
                <a:latin typeface="Century Gothic"/>
                <a:cs typeface="Century Gothic"/>
              </a:rPr>
              <a:t>mês</a:t>
            </a:r>
            <a:r>
              <a:rPr lang="en-US" sz="2400" dirty="0">
                <a:latin typeface="Century Gothic"/>
                <a:cs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12674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_8086.JPG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1" y="1"/>
            <a:ext cx="12192000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0919" y="-223303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b="1" dirty="0" err="1">
                <a:solidFill>
                  <a:srgbClr val="FFFF00"/>
                </a:solidFill>
                <a:latin typeface="Century Gothic"/>
                <a:cs typeface="Century Gothic"/>
              </a:rPr>
              <a:t>Aproximando</a:t>
            </a:r>
            <a:r>
              <a:rPr lang="en-US" sz="2800" b="1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2800" b="1" dirty="0" err="1">
                <a:solidFill>
                  <a:srgbClr val="FFFF00"/>
                </a:solidFill>
                <a:latin typeface="Century Gothic"/>
                <a:cs typeface="Century Gothic"/>
              </a:rPr>
              <a:t>Consumidor</a:t>
            </a:r>
            <a:r>
              <a:rPr lang="en-US" sz="2800" b="1" dirty="0">
                <a:solidFill>
                  <a:srgbClr val="FFFF00"/>
                </a:solidFill>
                <a:latin typeface="Century Gothic"/>
                <a:cs typeface="Century Gothic"/>
              </a:rPr>
              <a:t> do </a:t>
            </a:r>
            <a:r>
              <a:rPr lang="en-US" sz="2800" b="1" dirty="0" err="1">
                <a:solidFill>
                  <a:srgbClr val="FFFF00"/>
                </a:solidFill>
                <a:latin typeface="Century Gothic"/>
                <a:cs typeface="Century Gothic"/>
              </a:rPr>
              <a:t>Produto</a:t>
            </a:r>
            <a:endParaRPr lang="en-US" sz="28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9197607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rcRect t="1177" b="1177"/>
          <a:stretch>
            <a:fillRect/>
          </a:stretch>
        </p:blipFill>
        <p:spPr>
          <a:xfrm>
            <a:off x="0" y="0"/>
            <a:ext cx="12192000" cy="6858001"/>
          </a:xfrm>
        </p:spPr>
      </p:pic>
      <p:sp>
        <p:nvSpPr>
          <p:cNvPr id="2" name="TextBox 1"/>
          <p:cNvSpPr txBox="1"/>
          <p:nvPr/>
        </p:nvSpPr>
        <p:spPr>
          <a:xfrm>
            <a:off x="0" y="834713"/>
            <a:ext cx="5368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>
                <a:solidFill>
                  <a:srgbClr val="FFFF00"/>
                </a:solidFill>
                <a:latin typeface="Century Gothic"/>
                <a:cs typeface="Century Gothic"/>
              </a:rPr>
              <a:t>Diferentes</a:t>
            </a:r>
            <a: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600" dirty="0" err="1">
                <a:solidFill>
                  <a:srgbClr val="FFFF00"/>
                </a:solidFill>
                <a:latin typeface="Century Gothic"/>
                <a:cs typeface="Century Gothic"/>
              </a:rPr>
              <a:t>Integrações</a:t>
            </a:r>
            <a:r>
              <a:rPr lang="en-US" sz="36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256586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820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215320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05484" y="5565586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Coqueiro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+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Acácia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+ Tifton</a:t>
            </a:r>
          </a:p>
        </p:txBody>
      </p:sp>
    </p:spTree>
    <p:extLst>
      <p:ext uri="{BB962C8B-B14F-4D97-AF65-F5344CB8AC3E}">
        <p14:creationId xmlns:p14="http://schemas.microsoft.com/office/powerpoint/2010/main" val="23504918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_20171010_140312_795.jpg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2" b="22502"/>
          <a:stretch>
            <a:fillRect/>
          </a:stretch>
        </p:blipFill>
        <p:spPr>
          <a:xfrm>
            <a:off x="1" y="0"/>
            <a:ext cx="12192000" cy="6858001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24970" y="283692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Produção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Feno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477379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rcRect t="1177" b="1177"/>
          <a:stretch>
            <a:fillRect/>
          </a:stretch>
        </p:blipFill>
        <p:spPr>
          <a:xfrm>
            <a:off x="-2005" y="0"/>
            <a:ext cx="12194005" cy="6858002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60630" y="5507541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Outros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Animais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no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Sistema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243099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42935" y="5595041"/>
            <a:ext cx="8229600" cy="1143000"/>
          </a:xfrm>
        </p:spPr>
        <p:txBody>
          <a:bodyPr>
            <a:normAutofit/>
          </a:bodyPr>
          <a:lstStyle/>
          <a:p>
            <a:r>
              <a:rPr lang="pt-BR" sz="3200" dirty="0">
                <a:solidFill>
                  <a:srgbClr val="FFFF00"/>
                </a:solidFill>
                <a:latin typeface="Century Gothic"/>
                <a:cs typeface="Century Gothic"/>
              </a:rPr>
              <a:t>Preparando a área para plantar</a:t>
            </a:r>
          </a:p>
        </p:txBody>
      </p:sp>
    </p:spTree>
    <p:extLst>
      <p:ext uri="{BB962C8B-B14F-4D97-AF65-F5344CB8AC3E}">
        <p14:creationId xmlns:p14="http://schemas.microsoft.com/office/powerpoint/2010/main" val="41309031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5754013"/>
            <a:ext cx="8229600" cy="1008926"/>
          </a:xfrm>
        </p:spPr>
        <p:txBody>
          <a:bodyPr>
            <a:normAutofit/>
          </a:bodyPr>
          <a:lstStyle/>
          <a:p>
            <a:r>
              <a:rPr lang="pt-BR" sz="3200" dirty="0">
                <a:solidFill>
                  <a:srgbClr val="FFFF00"/>
                </a:solidFill>
                <a:latin typeface="Century Gothic"/>
                <a:cs typeface="Century Gothic"/>
              </a:rPr>
              <a:t>Área pronta para plantio</a:t>
            </a:r>
          </a:p>
        </p:txBody>
      </p:sp>
    </p:spTree>
    <p:extLst>
      <p:ext uri="{BB962C8B-B14F-4D97-AF65-F5344CB8AC3E}">
        <p14:creationId xmlns:p14="http://schemas.microsoft.com/office/powerpoint/2010/main" val="34677939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5577879"/>
            <a:ext cx="56781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Plantio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Nabo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Forrageiro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60817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13336" b="13336"/>
          <a:stretch>
            <a:fillRect/>
          </a:stretch>
        </p:blipFill>
        <p:spPr>
          <a:xfrm>
            <a:off x="63374" y="0"/>
            <a:ext cx="12128626" cy="6858001"/>
          </a:xfrm>
        </p:spPr>
      </p:pic>
      <p:sp>
        <p:nvSpPr>
          <p:cNvPr id="2" name="TextBox 1"/>
          <p:cNvSpPr txBox="1"/>
          <p:nvPr/>
        </p:nvSpPr>
        <p:spPr>
          <a:xfrm>
            <a:off x="263924" y="5793472"/>
            <a:ext cx="6712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Sistema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móvel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fornecer</a:t>
            </a:r>
            <a:r>
              <a:rPr lang="en-US" sz="3200" dirty="0">
                <a:solidFill>
                  <a:srgbClr val="FFFF00"/>
                </a:solidFill>
                <a:latin typeface="Century Gothic"/>
                <a:cs typeface="Century Gothic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entury Gothic"/>
                <a:cs typeface="Century Gothic"/>
              </a:rPr>
              <a:t>água</a:t>
            </a:r>
            <a:endParaRPr lang="en-US" sz="3200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  <p:sp>
        <p:nvSpPr>
          <p:cNvPr id="3" name="Seta: para Baixo 2">
            <a:extLst>
              <a:ext uri="{FF2B5EF4-FFF2-40B4-BE49-F238E27FC236}">
                <a16:creationId xmlns:a16="http://schemas.microsoft.com/office/drawing/2014/main" xmlns="" id="{8E5D5227-A35D-4ED1-8550-40A8CDFEE897}"/>
              </a:ext>
            </a:extLst>
          </p:cNvPr>
          <p:cNvSpPr/>
          <p:nvPr/>
        </p:nvSpPr>
        <p:spPr>
          <a:xfrm rot="2669527">
            <a:off x="7108752" y="1071910"/>
            <a:ext cx="345165" cy="978408"/>
          </a:xfrm>
          <a:prstGeom prst="downArrow">
            <a:avLst>
              <a:gd name="adj1" fmla="val 50000"/>
              <a:gd name="adj2" fmla="val 10563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565110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-9453" t="-11803" r="-5749" b="-9114"/>
          <a:stretch/>
        </p:blipFill>
        <p:spPr>
          <a:xfrm>
            <a:off x="-1140737" y="-706170"/>
            <a:ext cx="13906123" cy="8124558"/>
          </a:xfrm>
        </p:spPr>
      </p:pic>
      <p:sp>
        <p:nvSpPr>
          <p:cNvPr id="2" name="TextBox 1"/>
          <p:cNvSpPr txBox="1"/>
          <p:nvPr/>
        </p:nvSpPr>
        <p:spPr>
          <a:xfrm>
            <a:off x="2979428" y="207909"/>
            <a:ext cx="6233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E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quando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 o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serviço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 deles </a:t>
            </a:r>
            <a:r>
              <a:rPr lang="en-US" sz="2800" dirty="0" err="1">
                <a:solidFill>
                  <a:srgbClr val="FFFF00"/>
                </a:solidFill>
                <a:latin typeface="Century Gothic"/>
                <a:cs typeface="Century Gothic"/>
              </a:rPr>
              <a:t>acaba</a:t>
            </a:r>
            <a:r>
              <a:rPr lang="en-US" sz="2800" dirty="0">
                <a:solidFill>
                  <a:srgbClr val="FFFF00"/>
                </a:solidFill>
                <a:latin typeface="Century Gothic"/>
                <a:cs typeface="Century Gothic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9216281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988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8001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34293" y="5462273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Galinhas</a:t>
            </a:r>
            <a:r>
              <a:rPr lang="en-US" sz="3200" b="1" dirty="0">
                <a:solidFill>
                  <a:srgbClr val="FFFF00"/>
                </a:solidFill>
                <a:latin typeface="Century Gothic"/>
                <a:cs typeface="Century Gothic"/>
              </a:rPr>
              <a:t> + </a:t>
            </a:r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Coqueiros</a:t>
            </a:r>
            <a:endParaRPr lang="en-US" sz="32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99864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130989.JPG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Aproveitamento</a:t>
            </a:r>
            <a:r>
              <a:rPr lang="en-US" sz="3200" b="1" dirty="0">
                <a:solidFill>
                  <a:srgbClr val="FFFF00"/>
                </a:solidFill>
                <a:latin typeface="Century Gothic"/>
                <a:cs typeface="Century Gothic"/>
              </a:rPr>
              <a:t> de </a:t>
            </a:r>
            <a:r>
              <a:rPr lang="en-US" sz="3200" b="1" dirty="0" err="1">
                <a:solidFill>
                  <a:srgbClr val="FFFF00"/>
                </a:solidFill>
                <a:latin typeface="Century Gothic"/>
                <a:cs typeface="Century Gothic"/>
              </a:rPr>
              <a:t>Resíduos</a:t>
            </a:r>
            <a:endParaRPr lang="en-US" sz="3200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22049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P1130245.JPG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" b="1177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4136228" y="6355417"/>
            <a:ext cx="4537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  <a:latin typeface="Century Gothic"/>
                <a:cs typeface="Century Gothic"/>
              </a:rPr>
              <a:t>21 98197-7788 / </a:t>
            </a:r>
            <a:r>
              <a:rPr lang="en-US" b="1" dirty="0" err="1">
                <a:solidFill>
                  <a:srgbClr val="FFFF00"/>
                </a:solidFill>
                <a:latin typeface="Century Gothic"/>
                <a:cs typeface="Century Gothic"/>
              </a:rPr>
              <a:t>leta.filippo@gmail.com</a:t>
            </a:r>
            <a:endParaRPr lang="en-US" b="1" dirty="0">
              <a:solidFill>
                <a:srgbClr val="FFFF00"/>
              </a:solidFill>
              <a:latin typeface="Century Gothic"/>
              <a:cs typeface="Century Gothic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63825" y="5673990"/>
            <a:ext cx="1690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  <a:latin typeface="Century Gothic"/>
                <a:cs typeface="Century Gothic"/>
              </a:rPr>
              <a:t>Ah Pashto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7480" y="5261224"/>
            <a:ext cx="1276344" cy="1276344"/>
          </a:xfrm>
          <a:prstGeom prst="rect">
            <a:avLst/>
          </a:prstGeom>
        </p:spPr>
      </p:pic>
      <p:pic>
        <p:nvPicPr>
          <p:cNvPr id="8" name="Picture 7" descr="IMG-20180116-WA001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162" y="5022162"/>
            <a:ext cx="1835839" cy="183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xmlns="" id="{5FA8FFC9-50A2-40DB-9254-8CDD879E47AB}"/>
              </a:ext>
            </a:extLst>
          </p:cNvPr>
          <p:cNvSpPr txBox="1"/>
          <p:nvPr/>
        </p:nvSpPr>
        <p:spPr>
          <a:xfrm>
            <a:off x="1602658" y="96683"/>
            <a:ext cx="847334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1500" dirty="0">
                <a:solidFill>
                  <a:srgbClr val="C00000"/>
                </a:solidFill>
              </a:rPr>
              <a:t>Pense Grande</a:t>
            </a:r>
          </a:p>
        </p:txBody>
      </p:sp>
      <p:graphicFrame>
        <p:nvGraphicFramePr>
          <p:cNvPr id="9" name="Gráfico 8">
            <a:extLst>
              <a:ext uri="{FF2B5EF4-FFF2-40B4-BE49-F238E27FC236}">
                <a16:creationId xmlns:a16="http://schemas.microsoft.com/office/drawing/2014/main" xmlns="" id="{11ACD433-AD6D-4831-BD9E-4C2AE92A28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0330866"/>
              </p:ext>
            </p:extLst>
          </p:nvPr>
        </p:nvGraphicFramePr>
        <p:xfrm>
          <a:off x="160416" y="2561911"/>
          <a:ext cx="11357827" cy="44963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F83CD816-D1B0-4562-A6CD-FC31AD6038B8}"/>
              </a:ext>
            </a:extLst>
          </p:cNvPr>
          <p:cNvSpPr txBox="1"/>
          <p:nvPr/>
        </p:nvSpPr>
        <p:spPr>
          <a:xfrm>
            <a:off x="806244" y="5161936"/>
            <a:ext cx="2671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800" i="1" dirty="0">
                <a:solidFill>
                  <a:schemeClr val="accent6">
                    <a:lumMod val="75000"/>
                  </a:schemeClr>
                </a:solidFill>
              </a:rPr>
              <a:t>Comece Pequeno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xmlns="" id="{CF621C87-66F2-46DF-B13A-9673F931DFC4}"/>
              </a:ext>
            </a:extLst>
          </p:cNvPr>
          <p:cNvSpPr txBox="1"/>
          <p:nvPr/>
        </p:nvSpPr>
        <p:spPr>
          <a:xfrm rot="20280039">
            <a:off x="4376059" y="3306282"/>
            <a:ext cx="50472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400" i="1" dirty="0">
                <a:solidFill>
                  <a:srgbClr val="00B050"/>
                </a:solidFill>
              </a:rPr>
              <a:t>Cresça Rápido</a:t>
            </a:r>
          </a:p>
        </p:txBody>
      </p:sp>
      <p:sp>
        <p:nvSpPr>
          <p:cNvPr id="2" name="Seta: para a Direita 1">
            <a:extLst>
              <a:ext uri="{FF2B5EF4-FFF2-40B4-BE49-F238E27FC236}">
                <a16:creationId xmlns:a16="http://schemas.microsoft.com/office/drawing/2014/main" xmlns="" id="{9455A7C0-0719-411F-8239-41F25349C14C}"/>
              </a:ext>
            </a:extLst>
          </p:cNvPr>
          <p:cNvSpPr/>
          <p:nvPr/>
        </p:nvSpPr>
        <p:spPr>
          <a:xfrm rot="20200932">
            <a:off x="3071746" y="4388599"/>
            <a:ext cx="6342687" cy="308307"/>
          </a:xfrm>
          <a:prstGeom prst="rightArrow">
            <a:avLst>
              <a:gd name="adj1" fmla="val 50000"/>
              <a:gd name="adj2" fmla="val 1804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394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William Marchió\Pictures\Black Berry fotos\mamando[1].jpg">
            <a:extLst>
              <a:ext uri="{FF2B5EF4-FFF2-40B4-BE49-F238E27FC236}">
                <a16:creationId xmlns:a16="http://schemas.microsoft.com/office/drawing/2014/main" xmlns="" id="{8F81A093-BD4B-4C0E-860A-7D3F53CF9A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75BD753B-545C-4994-A067-B1546DEC08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211" y="105850"/>
            <a:ext cx="1186775" cy="822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xmlns="" id="{47642D94-8806-497D-93B0-994F20194B3B}"/>
              </a:ext>
            </a:extLst>
          </p:cNvPr>
          <p:cNvSpPr txBox="1"/>
          <p:nvPr/>
        </p:nvSpPr>
        <p:spPr>
          <a:xfrm>
            <a:off x="7072590" y="4695154"/>
            <a:ext cx="5496387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pt-BR" sz="4400" i="1" dirty="0">
                <a:solidFill>
                  <a:srgbClr val="FFFF00"/>
                </a:solidFill>
                <a:latin typeface="Calibri" charset="0"/>
                <a:ea typeface="ＭＳ Ｐゴシック" charset="-128"/>
              </a:rPr>
              <a:t>Obrigado!</a:t>
            </a:r>
          </a:p>
          <a:p>
            <a:pPr algn="ctr">
              <a:defRPr/>
            </a:pPr>
            <a:r>
              <a:rPr lang="pt-BR" i="1" dirty="0">
                <a:solidFill>
                  <a:srgbClr val="002060"/>
                </a:solidFill>
                <a:latin typeface="Calibri" charset="0"/>
                <a:ea typeface="ＭＳ Ｐゴシック" charset="-128"/>
                <a:hlinkClick r:id="rId4"/>
              </a:rPr>
              <a:t>William.marchio@Hotmail.com</a:t>
            </a:r>
            <a:endParaRPr lang="pt-BR" i="1" dirty="0">
              <a:solidFill>
                <a:srgbClr val="002060"/>
              </a:solidFill>
              <a:latin typeface="Calibri" charset="0"/>
              <a:ea typeface="ＭＳ Ｐゴシック" charset="-128"/>
            </a:endParaRPr>
          </a:p>
          <a:p>
            <a:pPr algn="ctr">
              <a:defRPr/>
            </a:pPr>
            <a:r>
              <a:rPr lang="pt-BR" sz="1400" i="1" dirty="0">
                <a:latin typeface="Calibri" charset="0"/>
                <a:ea typeface="ＭＳ Ｐゴシック" charset="-128"/>
              </a:rPr>
              <a:t>17-99762-8040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xmlns="" id="{A42DE3F3-3EF0-4B66-ABC3-D8272075C2EA}"/>
              </a:ext>
            </a:extLst>
          </p:cNvPr>
          <p:cNvSpPr txBox="1"/>
          <p:nvPr/>
        </p:nvSpPr>
        <p:spPr>
          <a:xfrm>
            <a:off x="132014" y="105850"/>
            <a:ext cx="4942956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pt-BR" sz="2400" b="1" i="1" dirty="0"/>
              <a:t>“Que estas sejam as únicas tetas que </a:t>
            </a:r>
          </a:p>
          <a:p>
            <a:r>
              <a:rPr lang="pt-BR" sz="2400" b="1" i="1" dirty="0"/>
              <a:t>vejamos sendo sugadas neste país.”</a:t>
            </a:r>
          </a:p>
        </p:txBody>
      </p:sp>
      <p:pic>
        <p:nvPicPr>
          <p:cNvPr id="6" name="Picture 5" descr="corrupcao">
            <a:extLst>
              <a:ext uri="{FF2B5EF4-FFF2-40B4-BE49-F238E27FC236}">
                <a16:creationId xmlns:a16="http://schemas.microsoft.com/office/drawing/2014/main" xmlns="" id="{E67DCF39-0CC3-432A-B1DD-9F963ADFF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411" y="4789283"/>
            <a:ext cx="2369251" cy="18797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xmlns="" id="{D42523C3-C908-4C1D-9E7F-911AA8C77DF4}"/>
              </a:ext>
            </a:extLst>
          </p:cNvPr>
          <p:cNvGrpSpPr/>
          <p:nvPr/>
        </p:nvGrpSpPr>
        <p:grpSpPr>
          <a:xfrm>
            <a:off x="11511397" y="5326096"/>
            <a:ext cx="271605" cy="338554"/>
            <a:chOff x="11479795" y="5653870"/>
            <a:chExt cx="407406" cy="443378"/>
          </a:xfrm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xmlns="" id="{A580F6E0-9415-4A05-AA30-BBAF58C65ABB}"/>
                </a:ext>
              </a:extLst>
            </p:cNvPr>
            <p:cNvSpPr/>
            <p:nvPr/>
          </p:nvSpPr>
          <p:spPr>
            <a:xfrm>
              <a:off x="11615597" y="5653870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Elipse 8">
              <a:extLst>
                <a:ext uri="{FF2B5EF4-FFF2-40B4-BE49-F238E27FC236}">
                  <a16:creationId xmlns:a16="http://schemas.microsoft.com/office/drawing/2014/main" xmlns="" id="{17BAC3B9-0C56-43DE-84C2-BD38CDC1E1C7}"/>
                </a:ext>
              </a:extLst>
            </p:cNvPr>
            <p:cNvSpPr/>
            <p:nvPr/>
          </p:nvSpPr>
          <p:spPr>
            <a:xfrm>
              <a:off x="11479795" y="5925232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Elipse 9">
              <a:extLst>
                <a:ext uri="{FF2B5EF4-FFF2-40B4-BE49-F238E27FC236}">
                  <a16:creationId xmlns:a16="http://schemas.microsoft.com/office/drawing/2014/main" xmlns="" id="{731BAC2B-AAA9-49BB-B1E8-23F64BDFCFB8}"/>
                </a:ext>
              </a:extLst>
            </p:cNvPr>
            <p:cNvSpPr/>
            <p:nvPr/>
          </p:nvSpPr>
          <p:spPr>
            <a:xfrm>
              <a:off x="11751399" y="5925232"/>
              <a:ext cx="135802" cy="17201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12431186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6186</TotalTime>
  <Words>2080</Words>
  <Application>Microsoft Office PowerPoint</Application>
  <PresentationFormat>Personalizar</PresentationFormat>
  <Paragraphs>454</Paragraphs>
  <Slides>145</Slides>
  <Notes>23</Notes>
  <HiddenSlides>2</HiddenSlides>
  <MMClips>2</MMClips>
  <ScaleCrop>false</ScaleCrop>
  <HeadingPairs>
    <vt:vector size="6" baseType="variant">
      <vt:variant>
        <vt:lpstr>Tema</vt:lpstr>
      </vt:variant>
      <vt:variant>
        <vt:i4>1</vt:i4>
      </vt:variant>
      <vt:variant>
        <vt:lpstr>Servidores OLE incorporados</vt:lpstr>
      </vt:variant>
      <vt:variant>
        <vt:i4>1</vt:i4>
      </vt:variant>
      <vt:variant>
        <vt:lpstr>Títulos de slides</vt:lpstr>
      </vt:variant>
      <vt:variant>
        <vt:i4>145</vt:i4>
      </vt:variant>
    </vt:vector>
  </HeadingPairs>
  <TitlesOfParts>
    <vt:vector size="147" baseType="lpstr">
      <vt:lpstr>Tema do Office</vt:lpstr>
      <vt:lpstr>Image File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Agrosilvopastoril Rio de Janeiro</vt:lpstr>
      <vt:lpstr>Apresentação do PowerPoint</vt:lpstr>
      <vt:lpstr>Produção</vt:lpstr>
      <vt:lpstr>Apresentação do PowerPoint</vt:lpstr>
      <vt:lpstr>Apresentação do PowerPoint</vt:lpstr>
      <vt:lpstr>Apresentação do PowerPoint</vt:lpstr>
      <vt:lpstr>Apresentação do PowerPoint</vt:lpstr>
      <vt:lpstr>M.O. No Solo</vt:lpstr>
      <vt:lpstr>Marca “Ah Pashto”</vt:lpstr>
      <vt:lpstr>Neutralização</vt:lpstr>
      <vt:lpstr>Apresentação do PowerPoint</vt:lpstr>
      <vt:lpstr>Animais Respeitando o Fio</vt:lpstr>
      <vt:lpstr>Crescimento junto com pasto</vt:lpstr>
      <vt:lpstr>Produto Final do Sistema</vt:lpstr>
      <vt:lpstr>No Ponto de Venda</vt:lpstr>
      <vt:lpstr>Venda de Lenha</vt:lpstr>
      <vt:lpstr>Números do Sistema</vt:lpstr>
      <vt:lpstr>Aproximando Consumidor do Produto</vt:lpstr>
      <vt:lpstr>Apresentação do PowerPoint</vt:lpstr>
      <vt:lpstr>Coqueiro + Acácia + Tifton</vt:lpstr>
      <vt:lpstr>Produção de Feno</vt:lpstr>
      <vt:lpstr>Outros Animais no Sistema</vt:lpstr>
      <vt:lpstr>Preparando a área para plantar</vt:lpstr>
      <vt:lpstr>Área pronta para plantio</vt:lpstr>
      <vt:lpstr>Apresentação do PowerPoint</vt:lpstr>
      <vt:lpstr>Apresentação do PowerPoint</vt:lpstr>
      <vt:lpstr>Apresentação do PowerPoint</vt:lpstr>
      <vt:lpstr>Galinhas + Coqueiros</vt:lpstr>
      <vt:lpstr>Aproveitamento de Resíduos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William Marchió</dc:creator>
  <cp:lastModifiedBy>Usuário do Windows</cp:lastModifiedBy>
  <cp:revision>89</cp:revision>
  <dcterms:created xsi:type="dcterms:W3CDTF">2018-03-05T19:41:46Z</dcterms:created>
  <dcterms:modified xsi:type="dcterms:W3CDTF">2018-04-13T12:47:04Z</dcterms:modified>
</cp:coreProperties>
</file>